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handoutMasterIdLst>
    <p:handoutMasterId r:id="rId26"/>
  </p:handoutMasterIdLst>
  <p:sldIdLst>
    <p:sldId id="315" r:id="rId2"/>
    <p:sldId id="317" r:id="rId3"/>
    <p:sldId id="318" r:id="rId4"/>
    <p:sldId id="319" r:id="rId5"/>
    <p:sldId id="321" r:id="rId6"/>
    <p:sldId id="322" r:id="rId7"/>
    <p:sldId id="323" r:id="rId8"/>
    <p:sldId id="324" r:id="rId9"/>
    <p:sldId id="325" r:id="rId10"/>
    <p:sldId id="326" r:id="rId11"/>
    <p:sldId id="364" r:id="rId12"/>
    <p:sldId id="327" r:id="rId13"/>
    <p:sldId id="328" r:id="rId14"/>
    <p:sldId id="330" r:id="rId15"/>
    <p:sldId id="332" r:id="rId16"/>
    <p:sldId id="333" r:id="rId17"/>
    <p:sldId id="366" r:id="rId18"/>
    <p:sldId id="334" r:id="rId19"/>
    <p:sldId id="335" r:id="rId20"/>
    <p:sldId id="336" r:id="rId21"/>
    <p:sldId id="337" r:id="rId22"/>
    <p:sldId id="338" r:id="rId23"/>
    <p:sldId id="36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363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86" autoAdjust="0"/>
    <p:restoredTop sz="70349" autoAdjust="0"/>
  </p:normalViewPr>
  <p:slideViewPr>
    <p:cSldViewPr snapToGrid="0">
      <p:cViewPr varScale="1">
        <p:scale>
          <a:sx n="54" d="100"/>
          <a:sy n="54" d="100"/>
        </p:scale>
        <p:origin x="400" y="56"/>
      </p:cViewPr>
      <p:guideLst/>
    </p:cSldViewPr>
  </p:slideViewPr>
  <p:outlineViewPr>
    <p:cViewPr>
      <p:scale>
        <a:sx n="33" d="100"/>
        <a:sy n="33" d="100"/>
      </p:scale>
      <p:origin x="0" y="-9131"/>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157" d="100"/>
          <a:sy n="157" d="100"/>
        </p:scale>
        <p:origin x="3624" y="1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054671A-4621-FF45-82E3-6E2ACCCCD15D}" type="datetimeFigureOut">
              <a:rPr lang="en-US" smtClean="0"/>
              <a:t>5/7/2024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EB52D7-4FA3-DC42-B512-A9C4296B03D1}" type="slidenum">
              <a:rPr lang="en-US" smtClean="0"/>
              <a:t>‹#›</a:t>
            </a:fld>
            <a:endParaRPr lang="en-US"/>
          </a:p>
        </p:txBody>
      </p:sp>
    </p:spTree>
    <p:extLst>
      <p:ext uri="{BB962C8B-B14F-4D97-AF65-F5344CB8AC3E}">
        <p14:creationId xmlns:p14="http://schemas.microsoft.com/office/powerpoint/2010/main" val="48470703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A94D05-2413-416E-8BCF-22CC6EAE5C7A}" type="datetimeFigureOut">
              <a:rPr lang="en-GB" smtClean="0"/>
              <a:t>07/05/2024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02EEF7-10B8-48BD-98D2-6BEDC41F7233}" type="slidenum">
              <a:rPr lang="en-GB" smtClean="0"/>
              <a:t>‹#›</a:t>
            </a:fld>
            <a:endParaRPr lang="en-GB"/>
          </a:p>
        </p:txBody>
      </p:sp>
    </p:spTree>
    <p:extLst>
      <p:ext uri="{BB962C8B-B14F-4D97-AF65-F5344CB8AC3E}">
        <p14:creationId xmlns:p14="http://schemas.microsoft.com/office/powerpoint/2010/main" val="270002695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futurelearn.com/courses/mis782-fl2/2/steps/258638"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www.futurelearn.com/courses/mis782-fl2/2/steps/233483"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Header Placeholder 3"/>
          <p:cNvSpPr>
            <a:spLocks noGrp="1"/>
          </p:cNvSpPr>
          <p:nvPr>
            <p:ph type="hdr" sz="quarter" idx="10"/>
          </p:nvPr>
        </p:nvSpPr>
        <p:spPr/>
        <p:txBody>
          <a:bodyPr/>
          <a:lstStyle/>
          <a:p>
            <a:r>
              <a:rPr lang="en-AU" dirty="0"/>
              <a:t>[Add presentation title, presenter name here]</a:t>
            </a:r>
          </a:p>
        </p:txBody>
      </p:sp>
      <p:sp>
        <p:nvSpPr>
          <p:cNvPr id="5" name="Footer Placeholder 4"/>
          <p:cNvSpPr>
            <a:spLocks noGrp="1"/>
          </p:cNvSpPr>
          <p:nvPr>
            <p:ph type="ftr" sz="quarter" idx="11"/>
          </p:nvPr>
        </p:nvSpPr>
        <p:spPr/>
        <p:txBody>
          <a:bodyPr/>
          <a:lstStyle/>
          <a:p>
            <a:r>
              <a:rPr lang="en-AU" dirty="0"/>
              <a:t>[Add Presenter contact details here]</a:t>
            </a:r>
          </a:p>
        </p:txBody>
      </p:sp>
      <p:sp>
        <p:nvSpPr>
          <p:cNvPr id="6" name="Slide Number Placeholder 5"/>
          <p:cNvSpPr>
            <a:spLocks noGrp="1"/>
          </p:cNvSpPr>
          <p:nvPr>
            <p:ph type="sldNum" sz="quarter" idx="12"/>
          </p:nvPr>
        </p:nvSpPr>
        <p:spPr/>
        <p:txBody>
          <a:bodyPr/>
          <a:lstStyle/>
          <a:p>
            <a:fld id="{13D2BD4F-ED21-46EC-B9E1-362F8586AFD2}" type="slidenum">
              <a:rPr lang="en-AU" smtClean="0"/>
              <a:pPr/>
              <a:t>2</a:t>
            </a:fld>
            <a:endParaRPr lang="en-AU" dirty="0"/>
          </a:p>
        </p:txBody>
      </p:sp>
    </p:spTree>
    <p:extLst>
      <p:ext uri="{BB962C8B-B14F-4D97-AF65-F5344CB8AC3E}">
        <p14:creationId xmlns:p14="http://schemas.microsoft.com/office/powerpoint/2010/main" val="3887603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9702EEF7-10B8-48BD-98D2-6BEDC41F7233}" type="slidenum">
              <a:rPr lang="en-GB" smtClean="0"/>
              <a:t>14</a:t>
            </a:fld>
            <a:endParaRPr lang="en-GB"/>
          </a:p>
        </p:txBody>
      </p:sp>
    </p:spTree>
    <p:extLst>
      <p:ext uri="{BB962C8B-B14F-4D97-AF65-F5344CB8AC3E}">
        <p14:creationId xmlns:p14="http://schemas.microsoft.com/office/powerpoint/2010/main" val="24283468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9702EEF7-10B8-48BD-98D2-6BEDC41F7233}" type="slidenum">
              <a:rPr lang="en-GB" smtClean="0"/>
              <a:t>17</a:t>
            </a:fld>
            <a:endParaRPr lang="en-GB"/>
          </a:p>
        </p:txBody>
      </p:sp>
    </p:spTree>
    <p:extLst>
      <p:ext uri="{BB962C8B-B14F-4D97-AF65-F5344CB8AC3E}">
        <p14:creationId xmlns:p14="http://schemas.microsoft.com/office/powerpoint/2010/main" val="41034242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9702EEF7-10B8-48BD-98D2-6BEDC41F7233}" type="slidenum">
              <a:rPr lang="en-GB" smtClean="0"/>
              <a:t>18</a:t>
            </a:fld>
            <a:endParaRPr lang="en-GB"/>
          </a:p>
        </p:txBody>
      </p:sp>
    </p:spTree>
    <p:extLst>
      <p:ext uri="{BB962C8B-B14F-4D97-AF65-F5344CB8AC3E}">
        <p14:creationId xmlns:p14="http://schemas.microsoft.com/office/powerpoint/2010/main" val="20005407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1" i="0" kern="1200" dirty="0">
                <a:solidFill>
                  <a:schemeClr val="tx1"/>
                </a:solidFill>
                <a:effectLst/>
                <a:latin typeface="+mn-lt"/>
                <a:ea typeface="+mn-ea"/>
                <a:cs typeface="+mn-cs"/>
              </a:rPr>
              <a:t>Capabilities are considered core if they differentiate a company strategically but core capabilities can become core rigidities.</a:t>
            </a:r>
          </a:p>
          <a:p>
            <a:r>
              <a:rPr lang="en-AU" sz="1200" b="0" i="0" kern="1200" dirty="0">
                <a:solidFill>
                  <a:schemeClr val="tx1"/>
                </a:solidFill>
                <a:effectLst/>
                <a:latin typeface="+mn-lt"/>
                <a:ea typeface="+mn-ea"/>
                <a:cs typeface="+mn-cs"/>
              </a:rPr>
              <a:t>Consider companies like Kodak, Remington Typewriters where the core capabilities no longer enabled the company to produce value for the business. That is, word processors replaced typewriters and film-based photography went digital. Since their core capabilities drove their profit, it didn’t allow for innovation and therefore when the world moved on they were unable to transition.</a:t>
            </a:r>
          </a:p>
          <a:p>
            <a:r>
              <a:rPr lang="en-AU" sz="1200" b="0" i="0" kern="1200" dirty="0">
                <a:solidFill>
                  <a:schemeClr val="tx1"/>
                </a:solidFill>
                <a:effectLst/>
                <a:latin typeface="+mn-lt"/>
                <a:ea typeface="+mn-ea"/>
                <a:cs typeface="+mn-cs"/>
              </a:rPr>
              <a:t>‘… core capabilities have a down side that inhibits innovation, here called core rigidities. Managers thus face a paradox: how to take advantage of core capabilities without being hampered by their dysfunctional flip side.’ (Leonard-Barton, 1992, p. 111)</a:t>
            </a:r>
          </a:p>
          <a:p>
            <a:r>
              <a:rPr lang="en-AU" sz="1200" b="0" i="0" kern="1200" dirty="0">
                <a:solidFill>
                  <a:schemeClr val="tx1"/>
                </a:solidFill>
                <a:effectLst/>
                <a:latin typeface="+mn-lt"/>
                <a:ea typeface="+mn-ea"/>
                <a:cs typeface="+mn-cs"/>
              </a:rPr>
              <a:t>The severity of core rigidity depends upon:</a:t>
            </a:r>
          </a:p>
          <a:p>
            <a:r>
              <a:rPr lang="en-AU" sz="1200" b="0" i="0" kern="1200" dirty="0">
                <a:solidFill>
                  <a:schemeClr val="tx1"/>
                </a:solidFill>
                <a:effectLst/>
                <a:latin typeface="+mn-lt"/>
                <a:ea typeface="+mn-ea"/>
                <a:cs typeface="+mn-cs"/>
              </a:rPr>
              <a:t>a) The </a:t>
            </a:r>
            <a:r>
              <a:rPr lang="en-AU" sz="1200" b="0" i="1" kern="1200" dirty="0">
                <a:solidFill>
                  <a:schemeClr val="tx1"/>
                </a:solidFill>
                <a:effectLst/>
                <a:latin typeface="+mn-lt"/>
                <a:ea typeface="+mn-ea"/>
                <a:cs typeface="+mn-cs"/>
              </a:rPr>
              <a:t>number</a:t>
            </a:r>
            <a:r>
              <a:rPr lang="en-AU" sz="1200" b="0" i="0" kern="1200" dirty="0">
                <a:solidFill>
                  <a:schemeClr val="tx1"/>
                </a:solidFill>
                <a:effectLst/>
                <a:latin typeface="+mn-lt"/>
                <a:ea typeface="+mn-ea"/>
                <a:cs typeface="+mn-cs"/>
              </a:rPr>
              <a:t> of dimensions comprising a core rigidity</a:t>
            </a:r>
          </a:p>
          <a:p>
            <a:r>
              <a:rPr lang="en-AU" sz="1200" b="0" i="0" kern="1200" dirty="0">
                <a:solidFill>
                  <a:schemeClr val="tx1"/>
                </a:solidFill>
                <a:effectLst/>
                <a:latin typeface="+mn-lt"/>
                <a:ea typeface="+mn-ea"/>
                <a:cs typeface="+mn-cs"/>
              </a:rPr>
              <a:t>b) The </a:t>
            </a:r>
            <a:r>
              <a:rPr lang="en-AU" sz="1200" b="0" i="1" kern="1200" dirty="0">
                <a:solidFill>
                  <a:schemeClr val="tx1"/>
                </a:solidFill>
                <a:effectLst/>
                <a:latin typeface="+mn-lt"/>
                <a:ea typeface="+mn-ea"/>
                <a:cs typeface="+mn-cs"/>
              </a:rPr>
              <a:t>type</a:t>
            </a:r>
            <a:r>
              <a:rPr lang="en-AU" sz="1200" b="0" i="0" kern="1200" dirty="0">
                <a:solidFill>
                  <a:schemeClr val="tx1"/>
                </a:solidFill>
                <a:effectLst/>
                <a:latin typeface="+mn-lt"/>
                <a:ea typeface="+mn-ea"/>
                <a:cs typeface="+mn-cs"/>
              </a:rPr>
              <a:t> of dimension comprising a core rigidity</a:t>
            </a:r>
          </a:p>
          <a:p>
            <a:r>
              <a:rPr lang="en-AU" sz="1200" b="0" i="0" kern="1200" dirty="0">
                <a:solidFill>
                  <a:schemeClr val="tx1"/>
                </a:solidFill>
                <a:effectLst/>
                <a:latin typeface="+mn-lt"/>
                <a:ea typeface="+mn-ea"/>
                <a:cs typeface="+mn-cs"/>
              </a:rPr>
              <a:t>The four dimensions vary in ease of change as seen below, skills embodied in physical or technical systems can become easily outdated.</a:t>
            </a:r>
          </a:p>
          <a:p>
            <a:endParaRPr lang="en-AU" dirty="0"/>
          </a:p>
        </p:txBody>
      </p:sp>
      <p:sp>
        <p:nvSpPr>
          <p:cNvPr id="4" name="Slide Number Placeholder 3"/>
          <p:cNvSpPr>
            <a:spLocks noGrp="1"/>
          </p:cNvSpPr>
          <p:nvPr>
            <p:ph type="sldNum" sz="quarter" idx="10"/>
          </p:nvPr>
        </p:nvSpPr>
        <p:spPr/>
        <p:txBody>
          <a:bodyPr/>
          <a:lstStyle/>
          <a:p>
            <a:fld id="{439A31DD-F739-4932-A4FE-F40B336CB00F}" type="slidenum">
              <a:rPr lang="en-AU" smtClean="0"/>
              <a:t>19</a:t>
            </a:fld>
            <a:endParaRPr lang="en-AU"/>
          </a:p>
        </p:txBody>
      </p:sp>
    </p:spTree>
    <p:extLst>
      <p:ext uri="{BB962C8B-B14F-4D97-AF65-F5344CB8AC3E}">
        <p14:creationId xmlns:p14="http://schemas.microsoft.com/office/powerpoint/2010/main" val="25599601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439A31DD-F739-4932-A4FE-F40B336CB00F}" type="slidenum">
              <a:rPr lang="en-AU" smtClean="0"/>
              <a:t>20</a:t>
            </a:fld>
            <a:endParaRPr lang="en-AU"/>
          </a:p>
        </p:txBody>
      </p:sp>
    </p:spTree>
    <p:extLst>
      <p:ext uri="{BB962C8B-B14F-4D97-AF65-F5344CB8AC3E}">
        <p14:creationId xmlns:p14="http://schemas.microsoft.com/office/powerpoint/2010/main" val="13958806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9702EEF7-10B8-48BD-98D2-6BEDC41F7233}" type="slidenum">
              <a:rPr lang="en-GB" smtClean="0"/>
              <a:t>21</a:t>
            </a:fld>
            <a:endParaRPr lang="en-GB"/>
          </a:p>
        </p:txBody>
      </p:sp>
    </p:spTree>
    <p:extLst>
      <p:ext uri="{BB962C8B-B14F-4D97-AF65-F5344CB8AC3E}">
        <p14:creationId xmlns:p14="http://schemas.microsoft.com/office/powerpoint/2010/main" val="41012099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9702EEF7-10B8-48BD-98D2-6BEDC41F7233}" type="slidenum">
              <a:rPr lang="en-GB" smtClean="0"/>
              <a:t>22</a:t>
            </a:fld>
            <a:endParaRPr lang="en-GB"/>
          </a:p>
        </p:txBody>
      </p:sp>
    </p:spTree>
    <p:extLst>
      <p:ext uri="{BB962C8B-B14F-4D97-AF65-F5344CB8AC3E}">
        <p14:creationId xmlns:p14="http://schemas.microsoft.com/office/powerpoint/2010/main" val="1740965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9702EEF7-10B8-48BD-98D2-6BEDC41F7233}" type="slidenum">
              <a:rPr lang="en-GB" smtClean="0"/>
              <a:t>3</a:t>
            </a:fld>
            <a:endParaRPr lang="en-GB" dirty="0"/>
          </a:p>
        </p:txBody>
      </p:sp>
    </p:spTree>
    <p:extLst>
      <p:ext uri="{BB962C8B-B14F-4D97-AF65-F5344CB8AC3E}">
        <p14:creationId xmlns:p14="http://schemas.microsoft.com/office/powerpoint/2010/main" val="1925681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sz="1200" b="0" i="0" u="none" strike="noStrike" kern="1200" baseline="0" dirty="0">
              <a:solidFill>
                <a:schemeClr val="tx1"/>
              </a:solidFill>
              <a:latin typeface="+mn-lt"/>
              <a:ea typeface="+mn-ea"/>
              <a:cs typeface="+mn-cs"/>
            </a:endParaRPr>
          </a:p>
          <a:p>
            <a:r>
              <a:rPr lang="en-AU" sz="1200" b="1" i="0" u="none" strike="noStrike" kern="1200" baseline="0" dirty="0">
                <a:solidFill>
                  <a:schemeClr val="tx1"/>
                </a:solidFill>
                <a:latin typeface="+mn-lt"/>
                <a:ea typeface="+mn-ea"/>
                <a:cs typeface="+mn-cs"/>
              </a:rPr>
              <a:t>UNDERLYING ASSUMPTIONS IN DYNAMIC CAPABILITIES PERSPECTIVE </a:t>
            </a:r>
            <a:endParaRPr lang="en-AU" sz="1200" b="0" i="0" u="none" strike="noStrike" kern="1200" baseline="0" dirty="0">
              <a:solidFill>
                <a:schemeClr val="tx1"/>
              </a:solidFill>
              <a:latin typeface="+mn-lt"/>
              <a:ea typeface="+mn-ea"/>
              <a:cs typeface="+mn-cs"/>
            </a:endParaRPr>
          </a:p>
          <a:p>
            <a:endParaRPr lang="en-AU" sz="1200" b="0" i="0" u="none" strike="noStrike" kern="1200" baseline="0" dirty="0">
              <a:solidFill>
                <a:schemeClr val="tx1"/>
              </a:solidFill>
              <a:latin typeface="+mn-lt"/>
              <a:ea typeface="+mn-ea"/>
              <a:cs typeface="+mn-cs"/>
            </a:endParaRPr>
          </a:p>
          <a:p>
            <a:r>
              <a:rPr lang="en-AU" sz="1200" b="0" i="0" u="none" strike="noStrike" kern="1200" baseline="0" dirty="0">
                <a:solidFill>
                  <a:schemeClr val="tx1"/>
                </a:solidFill>
                <a:latin typeface="+mn-lt"/>
                <a:ea typeface="+mn-ea"/>
                <a:cs typeface="+mn-cs"/>
              </a:rPr>
              <a:t>Premise that markets are dynamic </a:t>
            </a:r>
          </a:p>
          <a:p>
            <a:r>
              <a:rPr lang="en-AU" sz="1200" b="0" i="0" u="none" strike="noStrike" kern="1200" baseline="0" dirty="0">
                <a:solidFill>
                  <a:schemeClr val="tx1"/>
                </a:solidFill>
                <a:latin typeface="+mn-lt"/>
                <a:ea typeface="+mn-ea"/>
                <a:cs typeface="+mn-cs"/>
              </a:rPr>
              <a:t>•Economic rents due to temporal advantage </a:t>
            </a:r>
          </a:p>
          <a:p>
            <a:r>
              <a:rPr lang="en-AU" sz="1200" b="0" i="0" u="none" strike="noStrike" kern="1200" baseline="0" dirty="0">
                <a:solidFill>
                  <a:schemeClr val="tx1"/>
                </a:solidFill>
                <a:latin typeface="+mn-lt"/>
                <a:ea typeface="+mn-ea"/>
                <a:cs typeface="+mn-cs"/>
              </a:rPr>
              <a:t>•Timing and adaptation is crucial to gaining sustained competitive advantage. </a:t>
            </a:r>
          </a:p>
          <a:p>
            <a:endParaRPr lang="en-AU" dirty="0"/>
          </a:p>
        </p:txBody>
      </p:sp>
      <p:sp>
        <p:nvSpPr>
          <p:cNvPr id="4" name="Slide Number Placeholder 3"/>
          <p:cNvSpPr>
            <a:spLocks noGrp="1"/>
          </p:cNvSpPr>
          <p:nvPr>
            <p:ph type="sldNum" sz="quarter" idx="10"/>
          </p:nvPr>
        </p:nvSpPr>
        <p:spPr/>
        <p:txBody>
          <a:bodyPr/>
          <a:lstStyle/>
          <a:p>
            <a:fld id="{439A31DD-F739-4932-A4FE-F40B336CB00F}" type="slidenum">
              <a:rPr lang="en-AU" smtClean="0"/>
              <a:t>4</a:t>
            </a:fld>
            <a:endParaRPr lang="en-AU" dirty="0"/>
          </a:p>
        </p:txBody>
      </p:sp>
    </p:spTree>
    <p:extLst>
      <p:ext uri="{BB962C8B-B14F-4D97-AF65-F5344CB8AC3E}">
        <p14:creationId xmlns:p14="http://schemas.microsoft.com/office/powerpoint/2010/main" val="52446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Databases – C U D</a:t>
            </a:r>
          </a:p>
          <a:p>
            <a:endParaRPr lang="en-AU" dirty="0"/>
          </a:p>
          <a:p>
            <a:r>
              <a:rPr lang="en-AU" dirty="0"/>
              <a:t>Resource of the firm  - three things I can do to my resource and</a:t>
            </a:r>
            <a:r>
              <a:rPr lang="en-AU" baseline="0" dirty="0"/>
              <a:t> capabilities</a:t>
            </a:r>
          </a:p>
          <a:p>
            <a:r>
              <a:rPr lang="en-AU" baseline="0" dirty="0"/>
              <a:t>Adding things, changing them and dropping things that don’t work </a:t>
            </a:r>
          </a:p>
          <a:p>
            <a:endParaRPr lang="en-AU" baseline="0" dirty="0"/>
          </a:p>
          <a:p>
            <a:r>
              <a:rPr lang="en-AU" baseline="0" dirty="0"/>
              <a:t>I sense trouble – I look at newspapers I sense trouble. Sense threats and </a:t>
            </a:r>
            <a:r>
              <a:rPr lang="en-AU" baseline="0" dirty="0" err="1"/>
              <a:t>opportunites</a:t>
            </a:r>
            <a:r>
              <a:rPr lang="en-AU" baseline="0" dirty="0"/>
              <a:t>. SM monitoring. Your current business case for banks</a:t>
            </a:r>
          </a:p>
          <a:p>
            <a:endParaRPr lang="en-AU" dirty="0"/>
          </a:p>
        </p:txBody>
      </p:sp>
      <p:sp>
        <p:nvSpPr>
          <p:cNvPr id="4" name="Slide Number Placeholder 3"/>
          <p:cNvSpPr>
            <a:spLocks noGrp="1"/>
          </p:cNvSpPr>
          <p:nvPr>
            <p:ph type="sldNum" sz="quarter" idx="10"/>
          </p:nvPr>
        </p:nvSpPr>
        <p:spPr/>
        <p:txBody>
          <a:bodyPr/>
          <a:lstStyle/>
          <a:p>
            <a:fld id="{439A31DD-F739-4932-A4FE-F40B336CB00F}" type="slidenum">
              <a:rPr lang="en-AU" smtClean="0"/>
              <a:t>5</a:t>
            </a:fld>
            <a:endParaRPr lang="en-AU"/>
          </a:p>
        </p:txBody>
      </p:sp>
    </p:spTree>
    <p:extLst>
      <p:ext uri="{BB962C8B-B14F-4D97-AF65-F5344CB8AC3E}">
        <p14:creationId xmlns:p14="http://schemas.microsoft.com/office/powerpoint/2010/main" val="49975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1" i="0" kern="1200" dirty="0">
                <a:solidFill>
                  <a:schemeClr val="tx1"/>
                </a:solidFill>
                <a:effectLst/>
                <a:latin typeface="+mn-lt"/>
                <a:ea typeface="+mn-ea"/>
                <a:cs typeface="+mn-cs"/>
              </a:rPr>
              <a:t>Dynamic capabilities are, in fact, special types of organisational capabilities.</a:t>
            </a:r>
          </a:p>
          <a:p>
            <a:r>
              <a:rPr lang="en-AU" sz="1200" b="0" i="0" kern="1200" dirty="0">
                <a:solidFill>
                  <a:schemeClr val="tx1"/>
                </a:solidFill>
                <a:effectLst/>
                <a:latin typeface="+mn-lt"/>
                <a:ea typeface="+mn-ea"/>
                <a:cs typeface="+mn-cs"/>
              </a:rPr>
              <a:t>As part of our discussion on resource-based theory, in </a:t>
            </a:r>
            <a:r>
              <a:rPr lang="en-AU" sz="1200" b="0" i="0" u="none" strike="noStrike" kern="1200" dirty="0">
                <a:solidFill>
                  <a:schemeClr val="tx1"/>
                </a:solidFill>
                <a:effectLst/>
                <a:latin typeface="+mn-lt"/>
                <a:ea typeface="+mn-ea"/>
                <a:cs typeface="+mn-cs"/>
                <a:hlinkClick r:id="rId3"/>
              </a:rPr>
              <a:t>Course 2 Step 1.5</a:t>
            </a:r>
            <a:r>
              <a:rPr lang="en-AU" sz="1200" b="0" i="0" kern="1200" dirty="0">
                <a:solidFill>
                  <a:schemeClr val="tx1"/>
                </a:solidFill>
                <a:effectLst/>
                <a:latin typeface="+mn-lt"/>
                <a:ea typeface="+mn-ea"/>
                <a:cs typeface="+mn-cs"/>
              </a:rPr>
              <a:t>we outlined the notion of resources and in </a:t>
            </a:r>
            <a:r>
              <a:rPr lang="en-AU" sz="1200" b="0" i="0" u="none" strike="noStrike" kern="1200" dirty="0">
                <a:solidFill>
                  <a:schemeClr val="tx1"/>
                </a:solidFill>
                <a:effectLst/>
                <a:latin typeface="+mn-lt"/>
                <a:ea typeface="+mn-ea"/>
                <a:cs typeface="+mn-cs"/>
                <a:hlinkClick r:id="rId4"/>
              </a:rPr>
              <a:t>Course 2 Step 1.6</a:t>
            </a:r>
            <a:r>
              <a:rPr lang="en-AU" sz="1200" b="0" i="0" kern="1200" dirty="0">
                <a:solidFill>
                  <a:schemeClr val="tx1"/>
                </a:solidFill>
                <a:effectLst/>
                <a:latin typeface="+mn-lt"/>
                <a:ea typeface="+mn-ea"/>
                <a:cs typeface="+mn-cs"/>
              </a:rPr>
              <a:t> we outlined capabilities. Dynamic capabilities are simply ‘capabilities that are dynamic’ which means dynamic capabilities have the same dimensions (four dimensions as discussed before) as core capabilities. In this step, we are going to build on this and look at how dynamic capabilities can maximise their competitive value over time.</a:t>
            </a:r>
          </a:p>
          <a:p>
            <a:r>
              <a:rPr lang="en-AU" sz="1200" b="0" i="0" kern="1200" dirty="0">
                <a:solidFill>
                  <a:schemeClr val="tx1"/>
                </a:solidFill>
                <a:effectLst/>
                <a:latin typeface="+mn-lt"/>
                <a:ea typeface="+mn-ea"/>
                <a:cs typeface="+mn-cs"/>
              </a:rPr>
              <a:t>Dynamic capabilities enable the firm to reconfigure its resources over time, to counteract emerging opportunities and threats. Essentially, dynamic capabilities are processes and routines that an organisation implements to enable them to continuously adapt or reconfigure their resources and capabilities. This ensures their competitive value over time.</a:t>
            </a:r>
          </a:p>
          <a:p>
            <a:r>
              <a:rPr lang="en-AU" sz="1200" b="1" i="0" kern="1200" dirty="0">
                <a:solidFill>
                  <a:schemeClr val="tx1"/>
                </a:solidFill>
                <a:effectLst/>
                <a:latin typeface="+mn-lt"/>
                <a:ea typeface="+mn-ea"/>
                <a:cs typeface="+mn-cs"/>
              </a:rPr>
              <a:t>Highly competitive markets demand rapid business evolution and as a result, today’s leading organisations are able to:</a:t>
            </a:r>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Respond in a timely manner to changes</a:t>
            </a:r>
            <a:br>
              <a:rPr lang="en-AU" sz="1200" b="0" i="0" kern="1200" dirty="0">
                <a:solidFill>
                  <a:schemeClr val="tx1"/>
                </a:solidFill>
                <a:effectLst/>
                <a:latin typeface="+mn-lt"/>
                <a:ea typeface="+mn-ea"/>
                <a:cs typeface="+mn-cs"/>
              </a:rPr>
            </a:br>
            <a:r>
              <a:rPr lang="en-AU" sz="1200" b="0" i="0" kern="1200" dirty="0">
                <a:solidFill>
                  <a:schemeClr val="tx1"/>
                </a:solidFill>
                <a:effectLst/>
                <a:latin typeface="+mn-lt"/>
                <a:ea typeface="+mn-ea"/>
                <a:cs typeface="+mn-cs"/>
              </a:rPr>
              <a:t>(e.g. they have dynamic capabilities to </a:t>
            </a:r>
            <a:r>
              <a:rPr lang="en-AU" sz="1200" b="1" i="0" kern="1200" dirty="0">
                <a:solidFill>
                  <a:schemeClr val="tx1"/>
                </a:solidFill>
                <a:effectLst/>
                <a:latin typeface="+mn-lt"/>
                <a:ea typeface="+mn-ea"/>
                <a:cs typeface="+mn-cs"/>
              </a:rPr>
              <a:t>sense</a:t>
            </a:r>
            <a:r>
              <a:rPr lang="en-AU" sz="1200" b="0" i="0" kern="1200" dirty="0">
                <a:solidFill>
                  <a:schemeClr val="tx1"/>
                </a:solidFill>
                <a:effectLst/>
                <a:latin typeface="+mn-lt"/>
                <a:ea typeface="+mn-ea"/>
                <a:cs typeface="+mn-cs"/>
              </a:rPr>
              <a:t> opportunities or threats);</a:t>
            </a:r>
          </a:p>
          <a:p>
            <a:r>
              <a:rPr lang="en-AU" sz="1200" b="0" i="0" kern="1200" dirty="0">
                <a:solidFill>
                  <a:schemeClr val="tx1"/>
                </a:solidFill>
                <a:effectLst/>
                <a:latin typeface="+mn-lt"/>
                <a:ea typeface="+mn-ea"/>
                <a:cs typeface="+mn-cs"/>
              </a:rPr>
              <a:t>Engage in rapid and flexible product/service innovation</a:t>
            </a:r>
            <a:br>
              <a:rPr lang="en-AU" sz="1200" b="0" i="0" kern="1200" dirty="0">
                <a:solidFill>
                  <a:schemeClr val="tx1"/>
                </a:solidFill>
                <a:effectLst/>
                <a:latin typeface="+mn-lt"/>
                <a:ea typeface="+mn-ea"/>
                <a:cs typeface="+mn-cs"/>
              </a:rPr>
            </a:br>
            <a:r>
              <a:rPr lang="en-AU" sz="1200" b="0" i="0" kern="1200" dirty="0">
                <a:solidFill>
                  <a:schemeClr val="tx1"/>
                </a:solidFill>
                <a:effectLst/>
                <a:latin typeface="+mn-lt"/>
                <a:ea typeface="+mn-ea"/>
                <a:cs typeface="+mn-cs"/>
              </a:rPr>
              <a:t>(</a:t>
            </a:r>
            <a:r>
              <a:rPr lang="en-AU" sz="1200" b="0" i="0" kern="1200" dirty="0" err="1">
                <a:solidFill>
                  <a:schemeClr val="tx1"/>
                </a:solidFill>
                <a:effectLst/>
                <a:latin typeface="+mn-lt"/>
                <a:ea typeface="+mn-ea"/>
                <a:cs typeface="+mn-cs"/>
              </a:rPr>
              <a:t>eg</a:t>
            </a:r>
            <a:r>
              <a:rPr lang="en-AU" sz="1200" b="0" i="0" kern="1200" dirty="0">
                <a:solidFill>
                  <a:schemeClr val="tx1"/>
                </a:solidFill>
                <a:effectLst/>
                <a:latin typeface="+mn-lt"/>
                <a:ea typeface="+mn-ea"/>
                <a:cs typeface="+mn-cs"/>
              </a:rPr>
              <a:t>. </a:t>
            </a:r>
            <a:r>
              <a:rPr lang="en-AU" sz="1200" b="1" i="0" kern="1200" dirty="0">
                <a:solidFill>
                  <a:schemeClr val="tx1"/>
                </a:solidFill>
                <a:effectLst/>
                <a:latin typeface="+mn-lt"/>
                <a:ea typeface="+mn-ea"/>
                <a:cs typeface="+mn-cs"/>
              </a:rPr>
              <a:t>seizing</a:t>
            </a:r>
            <a:r>
              <a:rPr lang="en-AU" sz="1200" b="0" i="0" kern="1200" dirty="0">
                <a:solidFill>
                  <a:schemeClr val="tx1"/>
                </a:solidFill>
                <a:effectLst/>
                <a:latin typeface="+mn-lt"/>
                <a:ea typeface="+mn-ea"/>
                <a:cs typeface="+mn-cs"/>
              </a:rPr>
              <a:t> opportunities); and</a:t>
            </a:r>
          </a:p>
          <a:p>
            <a:r>
              <a:rPr lang="en-AU" sz="1200" b="0" i="0" kern="1200" dirty="0">
                <a:solidFill>
                  <a:schemeClr val="tx1"/>
                </a:solidFill>
                <a:effectLst/>
                <a:latin typeface="+mn-lt"/>
                <a:ea typeface="+mn-ea"/>
                <a:cs typeface="+mn-cs"/>
              </a:rPr>
              <a:t>Redeploy, reconfigure or </a:t>
            </a:r>
            <a:r>
              <a:rPr lang="en-AU" sz="1200" b="1" i="0" kern="1200" dirty="0">
                <a:solidFill>
                  <a:schemeClr val="tx1"/>
                </a:solidFill>
                <a:effectLst/>
                <a:latin typeface="+mn-lt"/>
                <a:ea typeface="+mn-ea"/>
                <a:cs typeface="+mn-cs"/>
              </a:rPr>
              <a:t>transform</a:t>
            </a:r>
            <a:r>
              <a:rPr lang="en-AU" sz="1200" b="0" i="0" kern="1200" dirty="0">
                <a:solidFill>
                  <a:schemeClr val="tx1"/>
                </a:solidFill>
                <a:effectLst/>
                <a:latin typeface="+mn-lt"/>
                <a:ea typeface="+mn-ea"/>
                <a:cs typeface="+mn-cs"/>
              </a:rPr>
              <a:t> their core capabilities in response to these opportunities/threats</a:t>
            </a:r>
            <a:br>
              <a:rPr lang="en-AU" sz="1200" b="0" i="0" kern="1200" dirty="0">
                <a:solidFill>
                  <a:schemeClr val="tx1"/>
                </a:solidFill>
                <a:effectLst/>
                <a:latin typeface="+mn-lt"/>
                <a:ea typeface="+mn-ea"/>
                <a:cs typeface="+mn-cs"/>
              </a:rPr>
            </a:br>
            <a:r>
              <a:rPr lang="en-AU" sz="1200" b="0" i="0" kern="1200" dirty="0">
                <a:solidFill>
                  <a:schemeClr val="tx1"/>
                </a:solidFill>
                <a:effectLst/>
                <a:latin typeface="+mn-lt"/>
                <a:ea typeface="+mn-ea"/>
                <a:cs typeface="+mn-cs"/>
              </a:rPr>
              <a:t>(e.g. competitive imitation, substitution, developments in technology).</a:t>
            </a:r>
          </a:p>
          <a:p>
            <a:r>
              <a:rPr lang="en-AU" sz="1200" b="0" i="0" kern="1200" dirty="0">
                <a:solidFill>
                  <a:schemeClr val="tx1"/>
                </a:solidFill>
                <a:effectLst/>
                <a:latin typeface="+mn-lt"/>
                <a:ea typeface="+mn-ea"/>
                <a:cs typeface="+mn-cs"/>
              </a:rPr>
              <a:t>See </a:t>
            </a:r>
            <a:r>
              <a:rPr lang="en-AU" sz="1200" b="0" i="0" kern="1200" dirty="0" err="1">
                <a:solidFill>
                  <a:schemeClr val="tx1"/>
                </a:solidFill>
                <a:effectLst/>
                <a:latin typeface="+mn-lt"/>
                <a:ea typeface="+mn-ea"/>
                <a:cs typeface="+mn-cs"/>
              </a:rPr>
              <a:t>Teece</a:t>
            </a:r>
            <a:r>
              <a:rPr lang="en-AU" sz="1200" b="0" i="0" kern="1200" dirty="0">
                <a:solidFill>
                  <a:schemeClr val="tx1"/>
                </a:solidFill>
                <a:effectLst/>
                <a:latin typeface="+mn-lt"/>
                <a:ea typeface="+mn-ea"/>
                <a:cs typeface="+mn-cs"/>
              </a:rPr>
              <a:t> et al for further illustrations of the concepts of sensing, seizing and transforming as depicted in the figure below or open a PDF version in the downloads at the bottom of this step.</a:t>
            </a:r>
          </a:p>
          <a:p>
            <a:endParaRPr lang="en-AU" dirty="0"/>
          </a:p>
        </p:txBody>
      </p:sp>
      <p:sp>
        <p:nvSpPr>
          <p:cNvPr id="4" name="Slide Number Placeholder 3"/>
          <p:cNvSpPr>
            <a:spLocks noGrp="1"/>
          </p:cNvSpPr>
          <p:nvPr>
            <p:ph type="sldNum" sz="quarter" idx="10"/>
          </p:nvPr>
        </p:nvSpPr>
        <p:spPr/>
        <p:txBody>
          <a:bodyPr/>
          <a:lstStyle/>
          <a:p>
            <a:fld id="{439A31DD-F739-4932-A4FE-F40B336CB00F}" type="slidenum">
              <a:rPr lang="en-AU" smtClean="0"/>
              <a:t>6</a:t>
            </a:fld>
            <a:endParaRPr lang="en-AU"/>
          </a:p>
        </p:txBody>
      </p:sp>
    </p:spTree>
    <p:extLst>
      <p:ext uri="{BB962C8B-B14F-4D97-AF65-F5344CB8AC3E}">
        <p14:creationId xmlns:p14="http://schemas.microsoft.com/office/powerpoint/2010/main" val="2966955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err="1"/>
              <a:t>Visicalc</a:t>
            </a:r>
            <a:r>
              <a:rPr lang="en-AU" dirty="0"/>
              <a:t> – world’s first spreadsheet</a:t>
            </a:r>
            <a:r>
              <a:rPr lang="en-AU" baseline="0" dirty="0"/>
              <a:t> was created.</a:t>
            </a:r>
          </a:p>
          <a:p>
            <a:endParaRPr lang="en-AU" baseline="0" dirty="0"/>
          </a:p>
          <a:p>
            <a:endParaRPr lang="en-AU" dirty="0"/>
          </a:p>
        </p:txBody>
      </p:sp>
      <p:sp>
        <p:nvSpPr>
          <p:cNvPr id="4" name="Slide Number Placeholder 3"/>
          <p:cNvSpPr>
            <a:spLocks noGrp="1"/>
          </p:cNvSpPr>
          <p:nvPr>
            <p:ph type="sldNum" sz="quarter" idx="10"/>
          </p:nvPr>
        </p:nvSpPr>
        <p:spPr/>
        <p:txBody>
          <a:bodyPr/>
          <a:lstStyle/>
          <a:p>
            <a:fld id="{439A31DD-F739-4932-A4FE-F40B336CB00F}" type="slidenum">
              <a:rPr lang="en-AU" smtClean="0"/>
              <a:t>8</a:t>
            </a:fld>
            <a:endParaRPr lang="en-AU"/>
          </a:p>
        </p:txBody>
      </p:sp>
    </p:spTree>
    <p:extLst>
      <p:ext uri="{BB962C8B-B14F-4D97-AF65-F5344CB8AC3E}">
        <p14:creationId xmlns:p14="http://schemas.microsoft.com/office/powerpoint/2010/main" val="1836618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baseline="0" dirty="0"/>
          </a:p>
        </p:txBody>
      </p:sp>
      <p:sp>
        <p:nvSpPr>
          <p:cNvPr id="4" name="Slide Number Placeholder 3"/>
          <p:cNvSpPr>
            <a:spLocks noGrp="1"/>
          </p:cNvSpPr>
          <p:nvPr>
            <p:ph type="sldNum" sz="quarter" idx="10"/>
          </p:nvPr>
        </p:nvSpPr>
        <p:spPr/>
        <p:txBody>
          <a:bodyPr/>
          <a:lstStyle/>
          <a:p>
            <a:fld id="{439A31DD-F739-4932-A4FE-F40B336CB00F}" type="slidenum">
              <a:rPr lang="en-AU" smtClean="0"/>
              <a:t>10</a:t>
            </a:fld>
            <a:endParaRPr lang="en-AU"/>
          </a:p>
        </p:txBody>
      </p:sp>
    </p:spTree>
    <p:extLst>
      <p:ext uri="{BB962C8B-B14F-4D97-AF65-F5344CB8AC3E}">
        <p14:creationId xmlns:p14="http://schemas.microsoft.com/office/powerpoint/2010/main" val="2919789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If you can sense how people might use your product that generates an advantage…</a:t>
            </a:r>
          </a:p>
          <a:p>
            <a:r>
              <a:rPr lang="en-AU" dirty="0"/>
              <a:t>Who buys them? stay at home moms. Thinking to re-enter the workforce.</a:t>
            </a:r>
          </a:p>
          <a:p>
            <a:r>
              <a:rPr lang="en-AU" dirty="0"/>
              <a:t>When do they use them? 9.00 -12.00 in the morning (they were talking about their life in social media, dropped the kids at school, time for some) survey responses are very low. (Facebook is selling these information and earning so much money)</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Quiet in the house, no kids! People want background music when they are completing these work.</a:t>
            </a:r>
          </a:p>
          <a:p>
            <a:endParaRPr lang="en-AU" dirty="0"/>
          </a:p>
        </p:txBody>
      </p:sp>
      <p:sp>
        <p:nvSpPr>
          <p:cNvPr id="4" name="Slide Number Placeholder 3"/>
          <p:cNvSpPr>
            <a:spLocks noGrp="1"/>
          </p:cNvSpPr>
          <p:nvPr>
            <p:ph type="sldNum" sz="quarter" idx="10"/>
          </p:nvPr>
        </p:nvSpPr>
        <p:spPr/>
        <p:txBody>
          <a:bodyPr/>
          <a:lstStyle/>
          <a:p>
            <a:fld id="{9702EEF7-10B8-48BD-98D2-6BEDC41F7233}" type="slidenum">
              <a:rPr lang="en-GB" smtClean="0"/>
              <a:t>11</a:t>
            </a:fld>
            <a:endParaRPr lang="en-GB"/>
          </a:p>
        </p:txBody>
      </p:sp>
    </p:spTree>
    <p:extLst>
      <p:ext uri="{BB962C8B-B14F-4D97-AF65-F5344CB8AC3E}">
        <p14:creationId xmlns:p14="http://schemas.microsoft.com/office/powerpoint/2010/main" val="3151422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9702EEF7-10B8-48BD-98D2-6BEDC41F7233}" type="slidenum">
              <a:rPr lang="en-GB" smtClean="0"/>
              <a:t>12</a:t>
            </a:fld>
            <a:endParaRPr lang="en-GB"/>
          </a:p>
        </p:txBody>
      </p:sp>
    </p:spTree>
    <p:extLst>
      <p:ext uri="{BB962C8B-B14F-4D97-AF65-F5344CB8AC3E}">
        <p14:creationId xmlns:p14="http://schemas.microsoft.com/office/powerpoint/2010/main" val="39308087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01BC1A6-FA88-4814-A368-FA1F0C3E5EF9}"/>
              </a:ext>
            </a:extLst>
          </p:cNvPr>
          <p:cNvSpPr/>
          <p:nvPr userDrawn="1"/>
        </p:nvSpPr>
        <p:spPr>
          <a:xfrm>
            <a:off x="0" y="0"/>
            <a:ext cx="1219199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ctrTitle" hasCustomPrompt="1"/>
          </p:nvPr>
        </p:nvSpPr>
        <p:spPr>
          <a:xfrm>
            <a:off x="403907" y="1122363"/>
            <a:ext cx="5040000" cy="1835208"/>
          </a:xfrm>
        </p:spPr>
        <p:txBody>
          <a:bodyPr anchor="b"/>
          <a:lstStyle>
            <a:lvl1pPr algn="l">
              <a:defRPr sz="4500" b="0"/>
            </a:lvl1pPr>
          </a:lstStyle>
          <a:p>
            <a:r>
              <a:rPr lang="en-US" dirty="0"/>
              <a:t>Click to add title</a:t>
            </a:r>
            <a:endParaRPr lang="en-GB" dirty="0"/>
          </a:p>
        </p:txBody>
      </p:sp>
      <p:sp>
        <p:nvSpPr>
          <p:cNvPr id="3" name="Subtitle 2"/>
          <p:cNvSpPr>
            <a:spLocks noGrp="1"/>
          </p:cNvSpPr>
          <p:nvPr>
            <p:ph type="subTitle" idx="1" hasCustomPrompt="1"/>
          </p:nvPr>
        </p:nvSpPr>
        <p:spPr>
          <a:xfrm>
            <a:off x="403908" y="3051740"/>
            <a:ext cx="5040000" cy="2206060"/>
          </a:xfrm>
        </p:spPr>
        <p:txBody>
          <a:bodyPr/>
          <a:lstStyle>
            <a:lvl1pPr marL="0" indent="0" algn="l">
              <a:buNone/>
              <a:defRPr sz="25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endParaRPr lang="en-GB" dirty="0"/>
          </a:p>
        </p:txBody>
      </p:sp>
      <p:sp>
        <p:nvSpPr>
          <p:cNvPr id="5" name="Footer Placeholder 4"/>
          <p:cNvSpPr>
            <a:spLocks noGrp="1"/>
          </p:cNvSpPr>
          <p:nvPr>
            <p:ph type="ftr" sz="quarter" idx="11"/>
          </p:nvPr>
        </p:nvSpPr>
        <p:spPr/>
        <p:txBody>
          <a:bodyPr/>
          <a:lstStyle/>
          <a:p>
            <a:endParaRPr lang="en-GB"/>
          </a:p>
        </p:txBody>
      </p:sp>
      <p:grpSp>
        <p:nvGrpSpPr>
          <p:cNvPr id="9" name="Group 8">
            <a:extLst>
              <a:ext uri="{FF2B5EF4-FFF2-40B4-BE49-F238E27FC236}">
                <a16:creationId xmlns:a16="http://schemas.microsoft.com/office/drawing/2014/main" id="{C1BCF969-F22E-4363-BD98-B53B34219A98}"/>
              </a:ext>
            </a:extLst>
          </p:cNvPr>
          <p:cNvGrpSpPr/>
          <p:nvPr userDrawn="1"/>
        </p:nvGrpSpPr>
        <p:grpSpPr>
          <a:xfrm>
            <a:off x="6875462" y="0"/>
            <a:ext cx="5316538" cy="6858000"/>
            <a:chOff x="6242051" y="0"/>
            <a:chExt cx="5316538" cy="6858000"/>
          </a:xfrm>
        </p:grpSpPr>
        <p:sp>
          <p:nvSpPr>
            <p:cNvPr id="10" name="Freeform 6">
              <a:extLst>
                <a:ext uri="{FF2B5EF4-FFF2-40B4-BE49-F238E27FC236}">
                  <a16:creationId xmlns:a16="http://schemas.microsoft.com/office/drawing/2014/main" id="{05E60E73-F1E3-409B-9111-F5BDA2C949A4}"/>
                </a:ext>
              </a:extLst>
            </p:cNvPr>
            <p:cNvSpPr>
              <a:spLocks/>
            </p:cNvSpPr>
            <p:nvPr userDrawn="1"/>
          </p:nvSpPr>
          <p:spPr bwMode="auto">
            <a:xfrm>
              <a:off x="6307138" y="0"/>
              <a:ext cx="5251450" cy="4816475"/>
            </a:xfrm>
            <a:custGeom>
              <a:avLst/>
              <a:gdLst>
                <a:gd name="T0" fmla="*/ 8701 w 16628"/>
                <a:gd name="T1" fmla="*/ 15209 h 15209"/>
                <a:gd name="T2" fmla="*/ 8701 w 16628"/>
                <a:gd name="T3" fmla="*/ 15209 h 15209"/>
                <a:gd name="T4" fmla="*/ 16628 w 16628"/>
                <a:gd name="T5" fmla="*/ 10101 h 15209"/>
                <a:gd name="T6" fmla="*/ 16628 w 16628"/>
                <a:gd name="T7" fmla="*/ 0 h 15209"/>
                <a:gd name="T8" fmla="*/ 0 w 16628"/>
                <a:gd name="T9" fmla="*/ 0 h 15209"/>
                <a:gd name="T10" fmla="*/ 0 w 16628"/>
                <a:gd name="T11" fmla="*/ 6508 h 15209"/>
                <a:gd name="T12" fmla="*/ 8701 w 16628"/>
                <a:gd name="T13" fmla="*/ 15209 h 15209"/>
              </a:gdLst>
              <a:ahLst/>
              <a:cxnLst>
                <a:cxn ang="0">
                  <a:pos x="T0" y="T1"/>
                </a:cxn>
                <a:cxn ang="0">
                  <a:pos x="T2" y="T3"/>
                </a:cxn>
                <a:cxn ang="0">
                  <a:pos x="T4" y="T5"/>
                </a:cxn>
                <a:cxn ang="0">
                  <a:pos x="T6" y="T7"/>
                </a:cxn>
                <a:cxn ang="0">
                  <a:pos x="T8" y="T9"/>
                </a:cxn>
                <a:cxn ang="0">
                  <a:pos x="T10" y="T11"/>
                </a:cxn>
                <a:cxn ang="0">
                  <a:pos x="T12" y="T13"/>
                </a:cxn>
              </a:cxnLst>
              <a:rect l="0" t="0" r="r" b="b"/>
              <a:pathLst>
                <a:path w="16628" h="15209">
                  <a:moveTo>
                    <a:pt x="8701" y="15209"/>
                  </a:moveTo>
                  <a:cubicBezTo>
                    <a:pt x="8701" y="15209"/>
                    <a:pt x="8701" y="15209"/>
                    <a:pt x="8701" y="15209"/>
                  </a:cubicBezTo>
                  <a:cubicBezTo>
                    <a:pt x="12225" y="15209"/>
                    <a:pt x="15260" y="13114"/>
                    <a:pt x="16628" y="10101"/>
                  </a:cubicBezTo>
                  <a:cubicBezTo>
                    <a:pt x="16628" y="0"/>
                    <a:pt x="16628" y="0"/>
                    <a:pt x="16628" y="0"/>
                  </a:cubicBezTo>
                  <a:cubicBezTo>
                    <a:pt x="0" y="0"/>
                    <a:pt x="0" y="0"/>
                    <a:pt x="0" y="0"/>
                  </a:cubicBezTo>
                  <a:cubicBezTo>
                    <a:pt x="0" y="6508"/>
                    <a:pt x="0" y="6508"/>
                    <a:pt x="0" y="6508"/>
                  </a:cubicBezTo>
                  <a:cubicBezTo>
                    <a:pt x="0" y="11314"/>
                    <a:pt x="3896" y="15209"/>
                    <a:pt x="8701" y="1520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7">
              <a:extLst>
                <a:ext uri="{FF2B5EF4-FFF2-40B4-BE49-F238E27FC236}">
                  <a16:creationId xmlns:a16="http://schemas.microsoft.com/office/drawing/2014/main" id="{5E1EC7C4-B361-4504-AACA-92C6878833E5}"/>
                </a:ext>
              </a:extLst>
            </p:cNvPr>
            <p:cNvSpPr>
              <a:spLocks/>
            </p:cNvSpPr>
            <p:nvPr userDrawn="1"/>
          </p:nvSpPr>
          <p:spPr bwMode="auto">
            <a:xfrm>
              <a:off x="6242051" y="4870450"/>
              <a:ext cx="5316538" cy="1987550"/>
            </a:xfrm>
            <a:custGeom>
              <a:avLst/>
              <a:gdLst>
                <a:gd name="T0" fmla="*/ 8906 w 16833"/>
                <a:gd name="T1" fmla="*/ 0 h 6279"/>
                <a:gd name="T2" fmla="*/ 0 w 16833"/>
                <a:gd name="T3" fmla="*/ 6279 h 6279"/>
                <a:gd name="T4" fmla="*/ 16833 w 16833"/>
                <a:gd name="T5" fmla="*/ 6279 h 6279"/>
                <a:gd name="T6" fmla="*/ 16833 w 16833"/>
                <a:gd name="T7" fmla="*/ 4302 h 6279"/>
                <a:gd name="T8" fmla="*/ 8906 w 16833"/>
                <a:gd name="T9" fmla="*/ 0 h 6279"/>
              </a:gdLst>
              <a:ahLst/>
              <a:cxnLst>
                <a:cxn ang="0">
                  <a:pos x="T0" y="T1"/>
                </a:cxn>
                <a:cxn ang="0">
                  <a:pos x="T2" y="T3"/>
                </a:cxn>
                <a:cxn ang="0">
                  <a:pos x="T4" y="T5"/>
                </a:cxn>
                <a:cxn ang="0">
                  <a:pos x="T6" y="T7"/>
                </a:cxn>
                <a:cxn ang="0">
                  <a:pos x="T8" y="T9"/>
                </a:cxn>
              </a:cxnLst>
              <a:rect l="0" t="0" r="r" b="b"/>
              <a:pathLst>
                <a:path w="16833" h="6279">
                  <a:moveTo>
                    <a:pt x="8906" y="0"/>
                  </a:moveTo>
                  <a:cubicBezTo>
                    <a:pt x="4799" y="0"/>
                    <a:pt x="1304" y="2619"/>
                    <a:pt x="0" y="6279"/>
                  </a:cubicBezTo>
                  <a:cubicBezTo>
                    <a:pt x="16833" y="6279"/>
                    <a:pt x="16833" y="6279"/>
                    <a:pt x="16833" y="6279"/>
                  </a:cubicBezTo>
                  <a:cubicBezTo>
                    <a:pt x="16833" y="4302"/>
                    <a:pt x="16833" y="4302"/>
                    <a:pt x="16833" y="4302"/>
                  </a:cubicBezTo>
                  <a:cubicBezTo>
                    <a:pt x="15147" y="1712"/>
                    <a:pt x="12227" y="0"/>
                    <a:pt x="8906" y="0"/>
                  </a:cubicBezTo>
                  <a:close/>
                </a:path>
              </a:pathLst>
            </a:custGeom>
            <a:solidFill>
              <a:srgbClr val="373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552446" y="3662058"/>
            <a:ext cx="2219419" cy="2219419"/>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3907" y="5655284"/>
            <a:ext cx="493409" cy="691869"/>
          </a:xfrm>
          <a:prstGeom prst="rect">
            <a:avLst/>
          </a:prstGeom>
        </p:spPr>
      </p:pic>
      <p:sp>
        <p:nvSpPr>
          <p:cNvPr id="6" name="Date Placeholder 5"/>
          <p:cNvSpPr>
            <a:spLocks noGrp="1"/>
          </p:cNvSpPr>
          <p:nvPr>
            <p:ph type="dt" sz="half" idx="12"/>
          </p:nvPr>
        </p:nvSpPr>
        <p:spPr/>
        <p:txBody>
          <a:bodyPr/>
          <a:lstStyle/>
          <a:p>
            <a:fld id="{E62FE0A8-9ADF-4755-A187-DA0D3CADFCC2}" type="datetime1">
              <a:rPr lang="en-US" smtClean="0"/>
              <a:t>5/7/2024</a:t>
            </a:fld>
            <a:endParaRPr lang="en-GB" dirty="0"/>
          </a:p>
        </p:txBody>
      </p:sp>
      <p:sp>
        <p:nvSpPr>
          <p:cNvPr id="8" name="Slide Number Placeholder 7"/>
          <p:cNvSpPr>
            <a:spLocks noGrp="1"/>
          </p:cNvSpPr>
          <p:nvPr>
            <p:ph type="sldNum" sz="quarter" idx="13"/>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1662876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and Image">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707AC9EC-B695-415B-B6C5-74325AD87060}"/>
              </a:ext>
            </a:extLst>
          </p:cNvPr>
          <p:cNvSpPr/>
          <p:nvPr userDrawn="1"/>
        </p:nvSpPr>
        <p:spPr>
          <a:xfrm>
            <a:off x="0" y="0"/>
            <a:ext cx="12191999" cy="1503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Picture Placeholder 34">
            <a:extLst>
              <a:ext uri="{FF2B5EF4-FFF2-40B4-BE49-F238E27FC236}">
                <a16:creationId xmlns:a16="http://schemas.microsoft.com/office/drawing/2014/main" id="{3EAA3666-B8A8-41AC-9F39-8F2ACFA8A9E7}"/>
              </a:ext>
            </a:extLst>
          </p:cNvPr>
          <p:cNvSpPr>
            <a:spLocks noGrp="1"/>
          </p:cNvSpPr>
          <p:nvPr>
            <p:ph type="pic" sz="quarter" idx="13" hasCustomPrompt="1"/>
          </p:nvPr>
        </p:nvSpPr>
        <p:spPr>
          <a:xfrm>
            <a:off x="9334200" y="1"/>
            <a:ext cx="2857798" cy="4930775"/>
          </a:xfrm>
          <a:custGeom>
            <a:avLst/>
            <a:gdLst>
              <a:gd name="connsiteX0" fmla="*/ 0 w 2857798"/>
              <a:gd name="connsiteY0" fmla="*/ 0 h 4930775"/>
              <a:gd name="connsiteX1" fmla="*/ 2857798 w 2857798"/>
              <a:gd name="connsiteY1" fmla="*/ 0 h 4930775"/>
              <a:gd name="connsiteX2" fmla="*/ 2857798 w 2857798"/>
              <a:gd name="connsiteY2" fmla="*/ 4884513 h 4930775"/>
              <a:gd name="connsiteX3" fmla="*/ 2635296 w 2857798"/>
              <a:gd name="connsiteY3" fmla="*/ 4918446 h 4930775"/>
              <a:gd name="connsiteX4" fmla="*/ 2390916 w 2857798"/>
              <a:gd name="connsiteY4" fmla="*/ 4930775 h 4930775"/>
              <a:gd name="connsiteX5" fmla="*/ 0 w 2857798"/>
              <a:gd name="connsiteY5" fmla="*/ 2543350 h 4930775"/>
              <a:gd name="connsiteX6" fmla="*/ 0 w 2857798"/>
              <a:gd name="connsiteY6" fmla="*/ 149177 h 493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98" h="4930775">
                <a:moveTo>
                  <a:pt x="0" y="0"/>
                </a:moveTo>
                <a:lnTo>
                  <a:pt x="2857798" y="0"/>
                </a:lnTo>
                <a:lnTo>
                  <a:pt x="2857798" y="4884513"/>
                </a:lnTo>
                <a:lnTo>
                  <a:pt x="2635296" y="4918446"/>
                </a:lnTo>
                <a:cubicBezTo>
                  <a:pt x="2554956" y="4926599"/>
                  <a:pt x="2473429" y="4930775"/>
                  <a:pt x="2390916" y="4930775"/>
                </a:cubicBezTo>
                <a:cubicBezTo>
                  <a:pt x="1070701" y="4930775"/>
                  <a:pt x="0" y="3861638"/>
                  <a:pt x="0" y="2543350"/>
                </a:cubicBezTo>
                <a:cubicBezTo>
                  <a:pt x="0" y="2543350"/>
                  <a:pt x="0" y="2543350"/>
                  <a:pt x="0" y="149177"/>
                </a:cubicBezTo>
                <a:close/>
              </a:path>
            </a:pathLst>
          </a:custGeom>
          <a:solidFill>
            <a:schemeClr val="bg1">
              <a:lumMod val="75000"/>
            </a:schemeClr>
          </a:solidFill>
        </p:spPr>
        <p:txBody>
          <a:bodyPr wrap="square" lIns="144000" tIns="144000">
            <a:noAutofit/>
          </a:bodyPr>
          <a:lstStyle>
            <a:lvl1pPr>
              <a:defRPr sz="1400">
                <a:solidFill>
                  <a:schemeClr val="bg1"/>
                </a:solidFill>
              </a:defRPr>
            </a:lvl1pPr>
          </a:lstStyle>
          <a:p>
            <a:r>
              <a:rPr lang="en-AU" sz="1400" dirty="0"/>
              <a:t>Click Icon to Add Image</a:t>
            </a:r>
            <a:endParaRPr lang="en-AU" dirty="0"/>
          </a:p>
        </p:txBody>
      </p:sp>
      <p:sp>
        <p:nvSpPr>
          <p:cNvPr id="2" name="Title 1"/>
          <p:cNvSpPr>
            <a:spLocks noGrp="1"/>
          </p:cNvSpPr>
          <p:nvPr>
            <p:ph type="title" hasCustomPrompt="1"/>
          </p:nvPr>
        </p:nvSpPr>
        <p:spPr/>
        <p:txBody>
          <a:bodyPr/>
          <a:lstStyle>
            <a:lvl1pPr>
              <a:defRPr/>
            </a:lvl1pPr>
          </a:lstStyle>
          <a:p>
            <a:r>
              <a:rPr lang="en-US" dirty="0"/>
              <a:t>Click to add title</a:t>
            </a:r>
            <a:endParaRPr lang="en-GB" dirty="0"/>
          </a:p>
        </p:txBody>
      </p:sp>
      <p:sp>
        <p:nvSpPr>
          <p:cNvPr id="5" name="Footer Placeholder 4"/>
          <p:cNvSpPr>
            <a:spLocks noGrp="1"/>
          </p:cNvSpPr>
          <p:nvPr>
            <p:ph type="ftr" sz="quarter" idx="11"/>
          </p:nvPr>
        </p:nvSpPr>
        <p:spPr/>
        <p:txBody>
          <a:bodyPr/>
          <a:lstStyle/>
          <a:p>
            <a:endParaRPr lang="en-GB"/>
          </a:p>
        </p:txBody>
      </p:sp>
      <p:sp>
        <p:nvSpPr>
          <p:cNvPr id="41" name="Text Placeholder 7">
            <a:extLst>
              <a:ext uri="{FF2B5EF4-FFF2-40B4-BE49-F238E27FC236}">
                <a16:creationId xmlns:a16="http://schemas.microsoft.com/office/drawing/2014/main" id="{249BAF2C-024F-493D-94ED-A02A44D4AD72}"/>
              </a:ext>
            </a:extLst>
          </p:cNvPr>
          <p:cNvSpPr>
            <a:spLocks noGrp="1"/>
          </p:cNvSpPr>
          <p:nvPr>
            <p:ph type="body" sz="quarter" idx="14" hasCustomPrompt="1"/>
          </p:nvPr>
        </p:nvSpPr>
        <p:spPr>
          <a:xfrm>
            <a:off x="482600" y="1393825"/>
            <a:ext cx="8286712" cy="4351338"/>
          </a:xfrm>
        </p:spPr>
        <p:txBody>
          <a:bodyPr numCol="2" spcCol="540000"/>
          <a:lstStyle>
            <a:lvl1pPr>
              <a:defRPr/>
            </a:lvl1pPr>
          </a:lstStyle>
          <a:p>
            <a:pPr lvl="0"/>
            <a:r>
              <a:rPr lang="en-US" dirty="0"/>
              <a:t>There are five type styles in the template, available as List Levels. Press the Increase / Decrease button in the paragraph section of the home ribbon to move through the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 name="Date Placeholder 2"/>
          <p:cNvSpPr>
            <a:spLocks noGrp="1"/>
          </p:cNvSpPr>
          <p:nvPr>
            <p:ph type="dt" sz="half" idx="15"/>
          </p:nvPr>
        </p:nvSpPr>
        <p:spPr/>
        <p:txBody>
          <a:bodyPr/>
          <a:lstStyle/>
          <a:p>
            <a:fld id="{E38683AE-2755-4A04-A9DA-145901EAC400}" type="datetime1">
              <a:rPr lang="en-US" smtClean="0"/>
              <a:t>5/7/2024</a:t>
            </a:fld>
            <a:endParaRPr lang="en-GB" dirty="0"/>
          </a:p>
        </p:txBody>
      </p:sp>
      <p:sp>
        <p:nvSpPr>
          <p:cNvPr id="4" name="Slide Number Placeholder 3"/>
          <p:cNvSpPr>
            <a:spLocks noGrp="1"/>
          </p:cNvSpPr>
          <p:nvPr>
            <p:ph type="sldNum" sz="quarter" idx="16"/>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1425179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ne Column and Imag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F03315E-CD2C-412E-B9D4-9CC06832EDD4}"/>
              </a:ext>
            </a:extLst>
          </p:cNvPr>
          <p:cNvSpPr/>
          <p:nvPr userDrawn="1"/>
        </p:nvSpPr>
        <p:spPr>
          <a:xfrm>
            <a:off x="0" y="0"/>
            <a:ext cx="12191999" cy="518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p:txBody>
          <a:bodyPr/>
          <a:lstStyle>
            <a:lvl1pPr>
              <a:defRPr/>
            </a:lvl1pPr>
          </a:lstStyle>
          <a:p>
            <a:r>
              <a:rPr lang="en-US" dirty="0"/>
              <a:t>Click to add title</a:t>
            </a:r>
            <a:endParaRPr lang="en-GB" dirty="0"/>
          </a:p>
        </p:txBody>
      </p:sp>
      <p:sp>
        <p:nvSpPr>
          <p:cNvPr id="4" name="Footer Placeholder 3"/>
          <p:cNvSpPr>
            <a:spLocks noGrp="1"/>
          </p:cNvSpPr>
          <p:nvPr>
            <p:ph type="ftr" sz="quarter" idx="11"/>
          </p:nvPr>
        </p:nvSpPr>
        <p:spPr/>
        <p:txBody>
          <a:bodyPr/>
          <a:lstStyle/>
          <a:p>
            <a:endParaRPr lang="en-GB"/>
          </a:p>
        </p:txBody>
      </p:sp>
      <p:sp>
        <p:nvSpPr>
          <p:cNvPr id="10" name="Text Placeholder 7">
            <a:extLst>
              <a:ext uri="{FF2B5EF4-FFF2-40B4-BE49-F238E27FC236}">
                <a16:creationId xmlns:a16="http://schemas.microsoft.com/office/drawing/2014/main" id="{7A440D47-120F-417D-B465-94954774363E}"/>
              </a:ext>
            </a:extLst>
          </p:cNvPr>
          <p:cNvSpPr>
            <a:spLocks noGrp="1"/>
          </p:cNvSpPr>
          <p:nvPr>
            <p:ph type="body" sz="quarter" idx="13" hasCustomPrompt="1"/>
          </p:nvPr>
        </p:nvSpPr>
        <p:spPr>
          <a:xfrm>
            <a:off x="482600" y="1393825"/>
            <a:ext cx="6022975" cy="4802188"/>
          </a:xfrm>
        </p:spPr>
        <p:txBody>
          <a:bodyPr/>
          <a:lstStyle>
            <a:lvl1pPr>
              <a:spcBef>
                <a:spcPts val="0"/>
              </a:spcBef>
              <a:spcAft>
                <a:spcPts val="400"/>
              </a:spcAft>
              <a:defRPr/>
            </a:lvl1pPr>
            <a:lvl2pPr>
              <a:spcAft>
                <a:spcPts val="600"/>
              </a:spcAft>
              <a:defRPr sz="2000"/>
            </a:lvl2pPr>
            <a:lvl3pPr marL="0" indent="0">
              <a:buNone/>
              <a:defRPr>
                <a:latin typeface="Calibri Light" panose="020F0302020204030204" pitchFamily="34" charset="0"/>
                <a:cs typeface="Calibri Light" panose="020F0302020204030204" pitchFamily="34" charset="0"/>
              </a:defRPr>
            </a:lvl3pPr>
            <a:lvl4pPr marL="180000" indent="-180000">
              <a:buSzPct val="110000"/>
              <a:buFont typeface="Arial" panose="020B0604020202020204" pitchFamily="34" charset="0"/>
              <a:buChar char="•"/>
              <a:defRPr>
                <a:latin typeface="Calibri Light" panose="020F0302020204030204" pitchFamily="34" charset="0"/>
                <a:cs typeface="Calibri Light" panose="020F0302020204030204" pitchFamily="34" charset="0"/>
              </a:defRPr>
            </a:lvl4pPr>
            <a:lvl5pPr marL="360000" indent="-180000">
              <a:buFont typeface="Calibri" panose="020F0502020204030204" pitchFamily="34" charset="0"/>
              <a:buChar char="–"/>
              <a:defRPr>
                <a:latin typeface="Calibri Light" panose="020F0302020204030204" pitchFamily="34" charset="0"/>
                <a:cs typeface="Calibri Light" panose="020F0302020204030204" pitchFamily="34" charset="0"/>
              </a:defRPr>
            </a:lvl5pPr>
            <a:lvl6pPr marL="180000">
              <a:defRPr>
                <a:latin typeface="Calibri Light" panose="020F0302020204030204" pitchFamily="34" charset="0"/>
                <a:cs typeface="Calibri Light" panose="020F0302020204030204" pitchFamily="34" charset="0"/>
              </a:defRPr>
            </a:lvl6pPr>
            <a:lvl7pPr>
              <a:defRPr>
                <a:latin typeface="Calibri Light" panose="020F0302020204030204" pitchFamily="34" charset="0"/>
                <a:cs typeface="Calibri Light" panose="020F0302020204030204" pitchFamily="34" charset="0"/>
              </a:defRPr>
            </a:lvl7pPr>
            <a:lvl8pPr>
              <a:defRPr>
                <a:latin typeface="Calibri Light" panose="020F0302020204030204" pitchFamily="34" charset="0"/>
                <a:cs typeface="Calibri Light" panose="020F0302020204030204" pitchFamily="34" charset="0"/>
              </a:defRPr>
            </a:lvl8pPr>
            <a:lvl9pPr>
              <a:defRPr>
                <a:latin typeface="Calibri Light" panose="020F0302020204030204" pitchFamily="34" charset="0"/>
                <a:cs typeface="Calibri Light" panose="020F0302020204030204" pitchFamily="34" charset="0"/>
              </a:defRPr>
            </a:lvl9pPr>
          </a:lstStyle>
          <a:p>
            <a:pPr lvl="0"/>
            <a:r>
              <a:rPr lang="en-US" dirty="0"/>
              <a:t>First Level Heading</a:t>
            </a:r>
          </a:p>
          <a:p>
            <a:pPr lvl="1"/>
            <a:r>
              <a:rPr lang="en-US" dirty="0"/>
              <a:t>Add 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 </a:t>
            </a:r>
            <a:endParaRPr lang="en-GB" dirty="0"/>
          </a:p>
        </p:txBody>
      </p:sp>
      <p:sp>
        <p:nvSpPr>
          <p:cNvPr id="23" name="Picture Placeholder 22">
            <a:extLst>
              <a:ext uri="{FF2B5EF4-FFF2-40B4-BE49-F238E27FC236}">
                <a16:creationId xmlns:a16="http://schemas.microsoft.com/office/drawing/2014/main" id="{94303B84-34AA-4CF3-8091-F68C9E08919D}"/>
              </a:ext>
            </a:extLst>
          </p:cNvPr>
          <p:cNvSpPr>
            <a:spLocks noGrp="1"/>
          </p:cNvSpPr>
          <p:nvPr>
            <p:ph type="pic" sz="quarter" idx="14" hasCustomPrompt="1"/>
          </p:nvPr>
        </p:nvSpPr>
        <p:spPr>
          <a:xfrm>
            <a:off x="4584191" y="0"/>
            <a:ext cx="7607808" cy="6858000"/>
          </a:xfrm>
          <a:custGeom>
            <a:avLst/>
            <a:gdLst>
              <a:gd name="connsiteX0" fmla="*/ 0 w 6873496"/>
              <a:gd name="connsiteY0" fmla="*/ 0 h 6858000"/>
              <a:gd name="connsiteX1" fmla="*/ 6873496 w 6873496"/>
              <a:gd name="connsiteY1" fmla="*/ 0 h 6858000"/>
              <a:gd name="connsiteX2" fmla="*/ 6873496 w 6873496"/>
              <a:gd name="connsiteY2" fmla="*/ 2702626 h 6858000"/>
              <a:gd name="connsiteX3" fmla="*/ 6492648 w 6873496"/>
              <a:gd name="connsiteY3" fmla="*/ 3359543 h 6858000"/>
              <a:gd name="connsiteX4" fmla="*/ 4465777 w 6873496"/>
              <a:gd name="connsiteY4" fmla="*/ 6858000 h 6858000"/>
              <a:gd name="connsiteX5" fmla="*/ 3977804 w 6873496"/>
              <a:gd name="connsiteY5" fmla="*/ 6858000 h 6858000"/>
              <a:gd name="connsiteX6" fmla="*/ 1947696 w 6873496"/>
              <a:gd name="connsiteY6" fmla="*/ 33595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3496" h="6858000">
                <a:moveTo>
                  <a:pt x="0" y="0"/>
                </a:moveTo>
                <a:lnTo>
                  <a:pt x="6873496" y="0"/>
                </a:lnTo>
                <a:lnTo>
                  <a:pt x="6873496" y="2702626"/>
                </a:lnTo>
                <a:lnTo>
                  <a:pt x="6492648" y="3359543"/>
                </a:lnTo>
                <a:lnTo>
                  <a:pt x="4465777" y="6858000"/>
                </a:lnTo>
                <a:lnTo>
                  <a:pt x="3977804" y="6858000"/>
                </a:lnTo>
                <a:lnTo>
                  <a:pt x="1947696" y="3359543"/>
                </a:lnTo>
                <a:close/>
              </a:path>
            </a:pathLst>
          </a:custGeom>
          <a:solidFill>
            <a:schemeClr val="bg1">
              <a:lumMod val="75000"/>
            </a:schemeClr>
          </a:solidFill>
        </p:spPr>
        <p:txBody>
          <a:bodyPr wrap="square" lIns="360000" tIns="144000">
            <a:noAutofit/>
          </a:bodyPr>
          <a:lstStyle>
            <a:lvl1pPr>
              <a:defRPr sz="1400">
                <a:solidFill>
                  <a:schemeClr val="bg1"/>
                </a:solidFill>
              </a:defRPr>
            </a:lvl1pPr>
          </a:lstStyle>
          <a:p>
            <a:r>
              <a:rPr lang="en-AU" dirty="0"/>
              <a:t>Click Icon to Add Image</a:t>
            </a:r>
          </a:p>
        </p:txBody>
      </p:sp>
      <p:sp>
        <p:nvSpPr>
          <p:cNvPr id="3" name="Date Placeholder 2"/>
          <p:cNvSpPr>
            <a:spLocks noGrp="1"/>
          </p:cNvSpPr>
          <p:nvPr>
            <p:ph type="dt" sz="half" idx="15"/>
          </p:nvPr>
        </p:nvSpPr>
        <p:spPr/>
        <p:txBody>
          <a:bodyPr/>
          <a:lstStyle/>
          <a:p>
            <a:fld id="{6C919F47-93D4-487F-A317-E671BE62CE36}" type="datetime1">
              <a:rPr lang="en-US" smtClean="0"/>
              <a:t>5/7/2024</a:t>
            </a:fld>
            <a:endParaRPr lang="en-GB" dirty="0"/>
          </a:p>
        </p:txBody>
      </p:sp>
      <p:sp>
        <p:nvSpPr>
          <p:cNvPr id="5" name="Slide Number Placeholder 4"/>
          <p:cNvSpPr>
            <a:spLocks noGrp="1"/>
          </p:cNvSpPr>
          <p:nvPr>
            <p:ph type="sldNum" sz="quarter" idx="16"/>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19179675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 Three Box 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add title</a:t>
            </a:r>
            <a:endParaRPr lang="en-GB" dirty="0"/>
          </a:p>
        </p:txBody>
      </p:sp>
      <p:sp>
        <p:nvSpPr>
          <p:cNvPr id="5" name="Footer Placeholder 4"/>
          <p:cNvSpPr>
            <a:spLocks noGrp="1"/>
          </p:cNvSpPr>
          <p:nvPr>
            <p:ph type="ftr" sz="quarter" idx="11"/>
          </p:nvPr>
        </p:nvSpPr>
        <p:spPr/>
        <p:txBody>
          <a:bodyPr/>
          <a:lstStyle/>
          <a:p>
            <a:endParaRPr lang="en-GB"/>
          </a:p>
        </p:txBody>
      </p:sp>
      <p:sp>
        <p:nvSpPr>
          <p:cNvPr id="8" name="Text Placeholder 7"/>
          <p:cNvSpPr>
            <a:spLocks noGrp="1"/>
          </p:cNvSpPr>
          <p:nvPr>
            <p:ph type="body" sz="quarter" idx="13" hasCustomPrompt="1"/>
          </p:nvPr>
        </p:nvSpPr>
        <p:spPr>
          <a:xfrm>
            <a:off x="434975" y="1866899"/>
            <a:ext cx="2879725" cy="4310063"/>
          </a:xfrm>
        </p:spPr>
        <p:txBody>
          <a:bodyPr/>
          <a:lstStyle>
            <a:lvl1pPr marL="0" indent="0">
              <a:spcBef>
                <a:spcPts val="500"/>
              </a:spcBef>
              <a:spcAft>
                <a:spcPts val="0"/>
              </a:spcAft>
              <a:buNone/>
              <a:defRPr sz="1800" b="1">
                <a:solidFill>
                  <a:schemeClr val="tx2"/>
                </a:solidFill>
              </a:defRPr>
            </a:lvl1pPr>
            <a:lvl2pPr marL="0" indent="0">
              <a:buNone/>
              <a:defRPr sz="1600"/>
            </a:lvl2pPr>
            <a:lvl3pPr marL="0" indent="0">
              <a:buNone/>
              <a:defRPr sz="1600"/>
            </a:lvl3pPr>
            <a:lvl4pPr marL="0" indent="0">
              <a:buNone/>
              <a:defRPr sz="1600"/>
            </a:lvl4pPr>
            <a:lvl5pPr marL="0" indent="0">
              <a:buNone/>
              <a:defRPr sz="1600"/>
            </a:lvl5pPr>
            <a:lvl6pPr marL="0" indent="0">
              <a:buNone/>
              <a:defRPr sz="1600"/>
            </a:lvl6pPr>
            <a:lvl7pPr marL="0" indent="0">
              <a:buNone/>
              <a:defRPr sz="1600"/>
            </a:lvl7pPr>
            <a:lvl8pPr marL="0" indent="0">
              <a:buNone/>
              <a:defRPr sz="1600"/>
            </a:lvl8pPr>
            <a:lvl9pPr marL="0" indent="0">
              <a:buNone/>
              <a:defRPr sz="1600"/>
            </a:lvl9pPr>
          </a:lstStyle>
          <a:p>
            <a:pPr lvl="0"/>
            <a:r>
              <a:rPr lang="en-US" dirty="0"/>
              <a:t>Click to add text</a:t>
            </a:r>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endParaRPr lang="en-GB" dirty="0"/>
          </a:p>
        </p:txBody>
      </p:sp>
      <p:sp>
        <p:nvSpPr>
          <p:cNvPr id="9" name="Text Placeholder 7">
            <a:extLst>
              <a:ext uri="{FF2B5EF4-FFF2-40B4-BE49-F238E27FC236}">
                <a16:creationId xmlns:a16="http://schemas.microsoft.com/office/drawing/2014/main" id="{31550AFC-90F7-4DB2-BCDA-549CDDC409A4}"/>
              </a:ext>
            </a:extLst>
          </p:cNvPr>
          <p:cNvSpPr>
            <a:spLocks noGrp="1"/>
          </p:cNvSpPr>
          <p:nvPr>
            <p:ph type="body" sz="quarter" idx="14" hasCustomPrompt="1"/>
          </p:nvPr>
        </p:nvSpPr>
        <p:spPr>
          <a:xfrm>
            <a:off x="3502025" y="1866899"/>
            <a:ext cx="2879725" cy="4310063"/>
          </a:xfrm>
        </p:spPr>
        <p:txBody>
          <a:bodyPr/>
          <a:lstStyle>
            <a:lvl1pPr marL="0" indent="0">
              <a:spcBef>
                <a:spcPts val="500"/>
              </a:spcBef>
              <a:spcAft>
                <a:spcPts val="0"/>
              </a:spcAft>
              <a:buNone/>
              <a:defRPr sz="1800" b="1">
                <a:solidFill>
                  <a:schemeClr val="tx2"/>
                </a:solidFill>
              </a:defRPr>
            </a:lvl1pPr>
            <a:lvl2pPr marL="0" indent="0">
              <a:buNone/>
              <a:defRPr sz="1600"/>
            </a:lvl2pPr>
            <a:lvl3pPr marL="0" indent="0">
              <a:buNone/>
              <a:defRPr sz="1600"/>
            </a:lvl3pPr>
            <a:lvl4pPr marL="0" indent="0">
              <a:buNone/>
              <a:defRPr sz="1600"/>
            </a:lvl4pPr>
            <a:lvl5pPr marL="0" indent="0">
              <a:buNone/>
              <a:defRPr sz="1600"/>
            </a:lvl5pPr>
            <a:lvl6pPr marL="0" indent="0">
              <a:buNone/>
              <a:defRPr sz="1600"/>
            </a:lvl6pPr>
            <a:lvl7pPr marL="0" indent="0">
              <a:buNone/>
              <a:defRPr sz="1600"/>
            </a:lvl7pPr>
            <a:lvl8pPr marL="0" indent="0">
              <a:buNone/>
              <a:defRPr sz="1600"/>
            </a:lvl8pPr>
            <a:lvl9pPr marL="0" indent="0">
              <a:buNone/>
              <a:defRPr sz="1600"/>
            </a:lvl9pPr>
          </a:lstStyle>
          <a:p>
            <a:pPr lvl="0"/>
            <a:r>
              <a:rPr lang="en-US" dirty="0"/>
              <a:t>Click to add text</a:t>
            </a:r>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endParaRPr lang="en-GB" dirty="0"/>
          </a:p>
        </p:txBody>
      </p:sp>
      <p:sp>
        <p:nvSpPr>
          <p:cNvPr id="10" name="Text Placeholder 7">
            <a:extLst>
              <a:ext uri="{FF2B5EF4-FFF2-40B4-BE49-F238E27FC236}">
                <a16:creationId xmlns:a16="http://schemas.microsoft.com/office/drawing/2014/main" id="{853CAFBE-951E-4246-BA1D-725A804EE618}"/>
              </a:ext>
            </a:extLst>
          </p:cNvPr>
          <p:cNvSpPr>
            <a:spLocks noGrp="1"/>
          </p:cNvSpPr>
          <p:nvPr>
            <p:ph type="body" sz="quarter" idx="15" hasCustomPrompt="1"/>
          </p:nvPr>
        </p:nvSpPr>
        <p:spPr>
          <a:xfrm>
            <a:off x="6569075" y="1866899"/>
            <a:ext cx="2879725" cy="4310063"/>
          </a:xfrm>
        </p:spPr>
        <p:txBody>
          <a:bodyPr/>
          <a:lstStyle>
            <a:lvl1pPr marL="0" indent="0">
              <a:spcBef>
                <a:spcPts val="500"/>
              </a:spcBef>
              <a:spcAft>
                <a:spcPts val="0"/>
              </a:spcAft>
              <a:buNone/>
              <a:defRPr sz="1800" b="1">
                <a:solidFill>
                  <a:schemeClr val="tx2"/>
                </a:solidFill>
              </a:defRPr>
            </a:lvl1pPr>
            <a:lvl2pPr marL="0" indent="0">
              <a:buNone/>
              <a:defRPr sz="1600"/>
            </a:lvl2pPr>
            <a:lvl3pPr marL="0" indent="0">
              <a:buNone/>
              <a:defRPr sz="1600"/>
            </a:lvl3pPr>
            <a:lvl4pPr marL="0" indent="0">
              <a:buNone/>
              <a:defRPr sz="1600"/>
            </a:lvl4pPr>
            <a:lvl5pPr marL="0" indent="0">
              <a:buNone/>
              <a:defRPr sz="1600"/>
            </a:lvl5pPr>
            <a:lvl6pPr marL="0" indent="0">
              <a:buNone/>
              <a:defRPr sz="1600"/>
            </a:lvl6pPr>
            <a:lvl7pPr marL="0" indent="0">
              <a:buNone/>
              <a:defRPr sz="1600"/>
            </a:lvl7pPr>
            <a:lvl8pPr marL="0" indent="0">
              <a:buNone/>
              <a:defRPr sz="1600"/>
            </a:lvl8pPr>
            <a:lvl9pPr marL="0" indent="0">
              <a:buNone/>
              <a:defRPr sz="1600"/>
            </a:lvl9pPr>
          </a:lstStyle>
          <a:p>
            <a:pPr lvl="0"/>
            <a:r>
              <a:rPr lang="en-US" dirty="0"/>
              <a:t>Click to add text</a:t>
            </a:r>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endParaRPr lang="en-GB" dirty="0"/>
          </a:p>
        </p:txBody>
      </p:sp>
      <p:sp>
        <p:nvSpPr>
          <p:cNvPr id="3" name="Date Placeholder 2"/>
          <p:cNvSpPr>
            <a:spLocks noGrp="1"/>
          </p:cNvSpPr>
          <p:nvPr>
            <p:ph type="dt" sz="half" idx="16"/>
          </p:nvPr>
        </p:nvSpPr>
        <p:spPr/>
        <p:txBody>
          <a:bodyPr/>
          <a:lstStyle/>
          <a:p>
            <a:fld id="{F240DC35-0103-4C43-9DA0-C6CC93870507}" type="datetime1">
              <a:rPr lang="en-US" smtClean="0"/>
              <a:t>5/7/2024</a:t>
            </a:fld>
            <a:endParaRPr lang="en-GB" dirty="0"/>
          </a:p>
        </p:txBody>
      </p:sp>
      <p:sp>
        <p:nvSpPr>
          <p:cNvPr id="4" name="Slide Number Placeholder 3"/>
          <p:cNvSpPr>
            <a:spLocks noGrp="1"/>
          </p:cNvSpPr>
          <p:nvPr>
            <p:ph type="sldNum" sz="quarter" idx="17"/>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29036256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 Three Box B">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add title</a:t>
            </a:r>
            <a:endParaRPr lang="en-GB" dirty="0"/>
          </a:p>
        </p:txBody>
      </p:sp>
      <p:sp>
        <p:nvSpPr>
          <p:cNvPr id="5" name="Footer Placeholder 4"/>
          <p:cNvSpPr>
            <a:spLocks noGrp="1"/>
          </p:cNvSpPr>
          <p:nvPr>
            <p:ph type="ftr" sz="quarter" idx="11"/>
          </p:nvPr>
        </p:nvSpPr>
        <p:spPr/>
        <p:txBody>
          <a:bodyPr/>
          <a:lstStyle/>
          <a:p>
            <a:endParaRPr lang="en-GB"/>
          </a:p>
        </p:txBody>
      </p:sp>
      <p:sp>
        <p:nvSpPr>
          <p:cNvPr id="8" name="Text Placeholder 7"/>
          <p:cNvSpPr>
            <a:spLocks noGrp="1"/>
          </p:cNvSpPr>
          <p:nvPr>
            <p:ph type="body" sz="quarter" idx="13" hasCustomPrompt="1"/>
          </p:nvPr>
        </p:nvSpPr>
        <p:spPr>
          <a:xfrm>
            <a:off x="502920" y="1935480"/>
            <a:ext cx="2865120" cy="2788920"/>
          </a:xfrm>
          <a:prstGeom prst="roundRect">
            <a:avLst>
              <a:gd name="adj" fmla="val 4645"/>
            </a:avLst>
          </a:prstGeom>
          <a:ln w="19050">
            <a:solidFill>
              <a:schemeClr val="tx2"/>
            </a:solidFill>
          </a:ln>
        </p:spPr>
        <p:txBody>
          <a:bodyPr lIns="162000" tIns="162000" rIns="162000" bIns="162000"/>
          <a:lstStyle>
            <a:lvl1pPr marL="0" indent="0">
              <a:spcBef>
                <a:spcPts val="500"/>
              </a:spcBef>
              <a:spcAft>
                <a:spcPts val="0"/>
              </a:spcAft>
              <a:buNone/>
              <a:defRPr sz="1800" b="1">
                <a:solidFill>
                  <a:schemeClr val="tx1"/>
                </a:solidFill>
              </a:defRPr>
            </a:lvl1pPr>
            <a:lvl2pPr marL="0" indent="0">
              <a:buNone/>
              <a:defRPr sz="1600"/>
            </a:lvl2pPr>
            <a:lvl3pPr marL="0" indent="0">
              <a:buNone/>
              <a:defRPr sz="1600"/>
            </a:lvl3pPr>
            <a:lvl4pPr marL="0" indent="0">
              <a:buNone/>
              <a:defRPr sz="1600"/>
            </a:lvl4pPr>
            <a:lvl5pPr marL="0" indent="0">
              <a:buNone/>
              <a:defRPr sz="1600"/>
            </a:lvl5pPr>
            <a:lvl6pPr marL="0" indent="0">
              <a:buNone/>
              <a:defRPr sz="1600"/>
            </a:lvl6pPr>
            <a:lvl7pPr marL="0" indent="0">
              <a:buNone/>
              <a:defRPr sz="1600"/>
            </a:lvl7pPr>
            <a:lvl8pPr marL="0" indent="0">
              <a:buNone/>
              <a:defRPr sz="1600"/>
            </a:lvl8pPr>
            <a:lvl9pPr marL="0" indent="0">
              <a:buNone/>
              <a:defRPr sz="1600"/>
            </a:lvl9pPr>
          </a:lstStyle>
          <a:p>
            <a:pPr lvl="0"/>
            <a:r>
              <a:rPr lang="en-US" dirty="0"/>
              <a:t>Click to add text</a:t>
            </a:r>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endParaRPr lang="en-GB" dirty="0"/>
          </a:p>
        </p:txBody>
      </p:sp>
      <p:sp>
        <p:nvSpPr>
          <p:cNvPr id="11" name="Text Placeholder 7">
            <a:extLst>
              <a:ext uri="{FF2B5EF4-FFF2-40B4-BE49-F238E27FC236}">
                <a16:creationId xmlns:a16="http://schemas.microsoft.com/office/drawing/2014/main" id="{55BB8D98-408E-46F3-8147-011B3F4094F4}"/>
              </a:ext>
            </a:extLst>
          </p:cNvPr>
          <p:cNvSpPr>
            <a:spLocks noGrp="1"/>
          </p:cNvSpPr>
          <p:nvPr>
            <p:ph type="body" sz="quarter" idx="14" hasCustomPrompt="1"/>
          </p:nvPr>
        </p:nvSpPr>
        <p:spPr>
          <a:xfrm>
            <a:off x="3787140" y="1935480"/>
            <a:ext cx="2865120" cy="2788920"/>
          </a:xfrm>
          <a:prstGeom prst="roundRect">
            <a:avLst>
              <a:gd name="adj" fmla="val 4645"/>
            </a:avLst>
          </a:prstGeom>
          <a:ln w="19050">
            <a:solidFill>
              <a:schemeClr val="tx2"/>
            </a:solidFill>
          </a:ln>
        </p:spPr>
        <p:txBody>
          <a:bodyPr lIns="162000" tIns="162000" rIns="162000" bIns="162000"/>
          <a:lstStyle>
            <a:lvl1pPr marL="0" indent="0">
              <a:spcBef>
                <a:spcPts val="500"/>
              </a:spcBef>
              <a:spcAft>
                <a:spcPts val="0"/>
              </a:spcAft>
              <a:buNone/>
              <a:defRPr sz="1800" b="1">
                <a:solidFill>
                  <a:schemeClr val="tx1"/>
                </a:solidFill>
              </a:defRPr>
            </a:lvl1pPr>
            <a:lvl2pPr marL="0" indent="0">
              <a:buNone/>
              <a:defRPr sz="1600"/>
            </a:lvl2pPr>
            <a:lvl3pPr marL="0" indent="0">
              <a:buNone/>
              <a:defRPr sz="1600"/>
            </a:lvl3pPr>
            <a:lvl4pPr marL="0" indent="0">
              <a:buNone/>
              <a:defRPr sz="1600"/>
            </a:lvl4pPr>
            <a:lvl5pPr marL="0" indent="0">
              <a:buNone/>
              <a:defRPr sz="1600"/>
            </a:lvl5pPr>
            <a:lvl6pPr marL="0" indent="0">
              <a:buNone/>
              <a:defRPr sz="1600"/>
            </a:lvl6pPr>
            <a:lvl7pPr marL="0" indent="0">
              <a:buNone/>
              <a:defRPr sz="1600"/>
            </a:lvl7pPr>
            <a:lvl8pPr marL="0" indent="0">
              <a:buNone/>
              <a:defRPr sz="1600"/>
            </a:lvl8pPr>
            <a:lvl9pPr marL="0" indent="0">
              <a:buNone/>
              <a:defRPr sz="1600"/>
            </a:lvl9pPr>
          </a:lstStyle>
          <a:p>
            <a:pPr lvl="0"/>
            <a:r>
              <a:rPr lang="en-US" dirty="0"/>
              <a:t>Click to add text</a:t>
            </a:r>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endParaRPr lang="en-GB" dirty="0"/>
          </a:p>
        </p:txBody>
      </p:sp>
      <p:sp>
        <p:nvSpPr>
          <p:cNvPr id="12" name="Text Placeholder 7">
            <a:extLst>
              <a:ext uri="{FF2B5EF4-FFF2-40B4-BE49-F238E27FC236}">
                <a16:creationId xmlns:a16="http://schemas.microsoft.com/office/drawing/2014/main" id="{3AEA2733-1074-4E88-BFB1-608DFC511FB4}"/>
              </a:ext>
            </a:extLst>
          </p:cNvPr>
          <p:cNvSpPr>
            <a:spLocks noGrp="1"/>
          </p:cNvSpPr>
          <p:nvPr>
            <p:ph type="body" sz="quarter" idx="15" hasCustomPrompt="1"/>
          </p:nvPr>
        </p:nvSpPr>
        <p:spPr>
          <a:xfrm>
            <a:off x="7078980" y="1935480"/>
            <a:ext cx="2865120" cy="2788920"/>
          </a:xfrm>
          <a:prstGeom prst="roundRect">
            <a:avLst>
              <a:gd name="adj" fmla="val 4645"/>
            </a:avLst>
          </a:prstGeom>
          <a:ln w="19050">
            <a:solidFill>
              <a:schemeClr val="tx2"/>
            </a:solidFill>
          </a:ln>
        </p:spPr>
        <p:txBody>
          <a:bodyPr lIns="162000" tIns="162000" rIns="162000" bIns="162000"/>
          <a:lstStyle>
            <a:lvl1pPr marL="0" indent="0">
              <a:spcBef>
                <a:spcPts val="500"/>
              </a:spcBef>
              <a:spcAft>
                <a:spcPts val="0"/>
              </a:spcAft>
              <a:buNone/>
              <a:defRPr sz="1800" b="1">
                <a:solidFill>
                  <a:schemeClr val="tx1"/>
                </a:solidFill>
              </a:defRPr>
            </a:lvl1pPr>
            <a:lvl2pPr marL="0" indent="0">
              <a:buNone/>
              <a:defRPr sz="1600"/>
            </a:lvl2pPr>
            <a:lvl3pPr marL="0" indent="0">
              <a:buNone/>
              <a:defRPr sz="1600"/>
            </a:lvl3pPr>
            <a:lvl4pPr marL="0" indent="0">
              <a:buNone/>
              <a:defRPr sz="1600"/>
            </a:lvl4pPr>
            <a:lvl5pPr marL="0" indent="0">
              <a:buNone/>
              <a:defRPr sz="1600"/>
            </a:lvl5pPr>
            <a:lvl6pPr marL="0" indent="0">
              <a:buNone/>
              <a:defRPr sz="1600"/>
            </a:lvl6pPr>
            <a:lvl7pPr marL="0" indent="0">
              <a:buNone/>
              <a:defRPr sz="1600"/>
            </a:lvl7pPr>
            <a:lvl8pPr marL="0" indent="0">
              <a:buNone/>
              <a:defRPr sz="1600"/>
            </a:lvl8pPr>
            <a:lvl9pPr marL="0" indent="0">
              <a:buNone/>
              <a:defRPr sz="1600"/>
            </a:lvl9pPr>
          </a:lstStyle>
          <a:p>
            <a:pPr lvl="0"/>
            <a:r>
              <a:rPr lang="en-US" dirty="0"/>
              <a:t>Click to add text</a:t>
            </a:r>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endParaRPr lang="en-GB" dirty="0"/>
          </a:p>
        </p:txBody>
      </p:sp>
      <p:sp>
        <p:nvSpPr>
          <p:cNvPr id="3" name="Date Placeholder 2"/>
          <p:cNvSpPr>
            <a:spLocks noGrp="1"/>
          </p:cNvSpPr>
          <p:nvPr>
            <p:ph type="dt" sz="half" idx="16"/>
          </p:nvPr>
        </p:nvSpPr>
        <p:spPr/>
        <p:txBody>
          <a:bodyPr/>
          <a:lstStyle/>
          <a:p>
            <a:fld id="{2931AFD9-0CB4-4ED8-8904-91BBD29C5FF2}" type="datetime1">
              <a:rPr lang="en-US" smtClean="0"/>
              <a:t>5/7/2024</a:t>
            </a:fld>
            <a:endParaRPr lang="en-GB" dirty="0"/>
          </a:p>
        </p:txBody>
      </p:sp>
      <p:sp>
        <p:nvSpPr>
          <p:cNvPr id="4" name="Slide Number Placeholder 3"/>
          <p:cNvSpPr>
            <a:spLocks noGrp="1"/>
          </p:cNvSpPr>
          <p:nvPr>
            <p:ph type="sldNum" sz="quarter" idx="17"/>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32058316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 Two Box 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add title</a:t>
            </a:r>
            <a:endParaRPr lang="en-GB" dirty="0"/>
          </a:p>
        </p:txBody>
      </p:sp>
      <p:sp>
        <p:nvSpPr>
          <p:cNvPr id="5" name="Footer Placeholder 4"/>
          <p:cNvSpPr>
            <a:spLocks noGrp="1"/>
          </p:cNvSpPr>
          <p:nvPr>
            <p:ph type="ftr" sz="quarter" idx="11"/>
          </p:nvPr>
        </p:nvSpPr>
        <p:spPr/>
        <p:txBody>
          <a:bodyPr/>
          <a:lstStyle/>
          <a:p>
            <a:endParaRPr lang="en-GB"/>
          </a:p>
        </p:txBody>
      </p:sp>
      <p:sp>
        <p:nvSpPr>
          <p:cNvPr id="8" name="Text Placeholder 7"/>
          <p:cNvSpPr>
            <a:spLocks noGrp="1"/>
          </p:cNvSpPr>
          <p:nvPr>
            <p:ph type="body" sz="quarter" idx="13" hasCustomPrompt="1"/>
          </p:nvPr>
        </p:nvSpPr>
        <p:spPr>
          <a:xfrm>
            <a:off x="434975" y="1866899"/>
            <a:ext cx="4060825" cy="4310063"/>
          </a:xfrm>
        </p:spPr>
        <p:txBody>
          <a:bodyPr/>
          <a:lstStyle>
            <a:lvl1pPr marL="0" indent="0">
              <a:spcBef>
                <a:spcPts val="500"/>
              </a:spcBef>
              <a:spcAft>
                <a:spcPts val="0"/>
              </a:spcAft>
              <a:buNone/>
              <a:defRPr sz="1800" b="1">
                <a:solidFill>
                  <a:schemeClr val="tx2"/>
                </a:solidFill>
              </a:defRPr>
            </a:lvl1pPr>
            <a:lvl2pPr marL="0" indent="0">
              <a:buNone/>
              <a:defRPr sz="1600"/>
            </a:lvl2pPr>
            <a:lvl3pPr marL="0" indent="0">
              <a:buNone/>
              <a:defRPr sz="1600"/>
            </a:lvl3pPr>
            <a:lvl4pPr marL="0" indent="0">
              <a:buNone/>
              <a:defRPr sz="1600"/>
            </a:lvl4pPr>
            <a:lvl5pPr marL="0" indent="0">
              <a:buNone/>
              <a:defRPr sz="1600"/>
            </a:lvl5pPr>
            <a:lvl6pPr marL="0" indent="0">
              <a:buNone/>
              <a:defRPr sz="1600"/>
            </a:lvl6pPr>
            <a:lvl7pPr marL="0" indent="0">
              <a:buNone/>
              <a:defRPr sz="1600"/>
            </a:lvl7pPr>
            <a:lvl8pPr marL="0" indent="0">
              <a:buNone/>
              <a:defRPr sz="1600"/>
            </a:lvl8pPr>
            <a:lvl9pPr marL="0" indent="0">
              <a:buNone/>
              <a:defRPr sz="1600"/>
            </a:lvl9pPr>
          </a:lstStyle>
          <a:p>
            <a:pPr lvl="0"/>
            <a:r>
              <a:rPr lang="en-US" dirty="0"/>
              <a:t>Click to add text</a:t>
            </a:r>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endParaRPr lang="en-GB" dirty="0"/>
          </a:p>
        </p:txBody>
      </p:sp>
      <p:sp>
        <p:nvSpPr>
          <p:cNvPr id="9" name="Text Placeholder 7">
            <a:extLst>
              <a:ext uri="{FF2B5EF4-FFF2-40B4-BE49-F238E27FC236}">
                <a16:creationId xmlns:a16="http://schemas.microsoft.com/office/drawing/2014/main" id="{31550AFC-90F7-4DB2-BCDA-549CDDC409A4}"/>
              </a:ext>
            </a:extLst>
          </p:cNvPr>
          <p:cNvSpPr>
            <a:spLocks noGrp="1"/>
          </p:cNvSpPr>
          <p:nvPr>
            <p:ph type="body" sz="quarter" idx="14" hasCustomPrompt="1"/>
          </p:nvPr>
        </p:nvSpPr>
        <p:spPr>
          <a:xfrm>
            <a:off x="4820285" y="1866899"/>
            <a:ext cx="3949027" cy="4310063"/>
          </a:xfrm>
        </p:spPr>
        <p:txBody>
          <a:bodyPr/>
          <a:lstStyle>
            <a:lvl1pPr marL="0" indent="0">
              <a:spcBef>
                <a:spcPts val="500"/>
              </a:spcBef>
              <a:spcAft>
                <a:spcPts val="0"/>
              </a:spcAft>
              <a:buNone/>
              <a:defRPr sz="1800" b="1">
                <a:solidFill>
                  <a:schemeClr val="tx2"/>
                </a:solidFill>
              </a:defRPr>
            </a:lvl1pPr>
            <a:lvl2pPr marL="0" indent="0">
              <a:buNone/>
              <a:defRPr sz="1600"/>
            </a:lvl2pPr>
            <a:lvl3pPr marL="0" indent="0">
              <a:buNone/>
              <a:defRPr sz="1600"/>
            </a:lvl3pPr>
            <a:lvl4pPr marL="0" indent="0">
              <a:buNone/>
              <a:defRPr sz="1600"/>
            </a:lvl4pPr>
            <a:lvl5pPr marL="0" indent="0">
              <a:buNone/>
              <a:defRPr sz="1600"/>
            </a:lvl5pPr>
            <a:lvl6pPr marL="0" indent="0">
              <a:buNone/>
              <a:defRPr sz="1600"/>
            </a:lvl6pPr>
            <a:lvl7pPr marL="0" indent="0">
              <a:buNone/>
              <a:defRPr sz="1600"/>
            </a:lvl7pPr>
            <a:lvl8pPr marL="0" indent="0">
              <a:buNone/>
              <a:defRPr sz="1600"/>
            </a:lvl8pPr>
            <a:lvl9pPr marL="0" indent="0">
              <a:buNone/>
              <a:defRPr sz="1600"/>
            </a:lvl9pPr>
          </a:lstStyle>
          <a:p>
            <a:pPr lvl="0"/>
            <a:r>
              <a:rPr lang="en-US" dirty="0"/>
              <a:t>Click to add text</a:t>
            </a:r>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endParaRPr lang="en-GB" dirty="0"/>
          </a:p>
        </p:txBody>
      </p:sp>
      <p:sp>
        <p:nvSpPr>
          <p:cNvPr id="3" name="Date Placeholder 2"/>
          <p:cNvSpPr>
            <a:spLocks noGrp="1"/>
          </p:cNvSpPr>
          <p:nvPr>
            <p:ph type="dt" sz="half" idx="15"/>
          </p:nvPr>
        </p:nvSpPr>
        <p:spPr/>
        <p:txBody>
          <a:bodyPr/>
          <a:lstStyle/>
          <a:p>
            <a:fld id="{90C773EC-D6D4-4E52-80F7-1DBA8AAE2283}" type="datetime1">
              <a:rPr lang="en-US" smtClean="0"/>
              <a:t>5/7/2024</a:t>
            </a:fld>
            <a:endParaRPr lang="en-GB" dirty="0"/>
          </a:p>
        </p:txBody>
      </p:sp>
      <p:sp>
        <p:nvSpPr>
          <p:cNvPr id="4" name="Slide Number Placeholder 3"/>
          <p:cNvSpPr>
            <a:spLocks noGrp="1"/>
          </p:cNvSpPr>
          <p:nvPr>
            <p:ph type="sldNum" sz="quarter" idx="16"/>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7897844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 Two Box B">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add title</a:t>
            </a:r>
            <a:endParaRPr lang="en-GB" dirty="0"/>
          </a:p>
        </p:txBody>
      </p:sp>
      <p:sp>
        <p:nvSpPr>
          <p:cNvPr id="5" name="Footer Placeholder 4"/>
          <p:cNvSpPr>
            <a:spLocks noGrp="1"/>
          </p:cNvSpPr>
          <p:nvPr>
            <p:ph type="ftr" sz="quarter" idx="11"/>
          </p:nvPr>
        </p:nvSpPr>
        <p:spPr/>
        <p:txBody>
          <a:bodyPr/>
          <a:lstStyle/>
          <a:p>
            <a:endParaRPr lang="en-GB"/>
          </a:p>
        </p:txBody>
      </p:sp>
      <p:sp>
        <p:nvSpPr>
          <p:cNvPr id="8" name="Text Placeholder 7"/>
          <p:cNvSpPr>
            <a:spLocks noGrp="1"/>
          </p:cNvSpPr>
          <p:nvPr>
            <p:ph type="body" sz="quarter" idx="13" hasCustomPrompt="1"/>
          </p:nvPr>
        </p:nvSpPr>
        <p:spPr>
          <a:xfrm>
            <a:off x="455294" y="1935480"/>
            <a:ext cx="4650105" cy="2788920"/>
          </a:xfrm>
          <a:prstGeom prst="roundRect">
            <a:avLst>
              <a:gd name="adj" fmla="val 4645"/>
            </a:avLst>
          </a:prstGeom>
          <a:ln w="19050">
            <a:solidFill>
              <a:schemeClr val="tx2"/>
            </a:solidFill>
          </a:ln>
        </p:spPr>
        <p:txBody>
          <a:bodyPr lIns="162000" tIns="162000" rIns="162000" bIns="162000"/>
          <a:lstStyle>
            <a:lvl1pPr marL="0" indent="0">
              <a:spcBef>
                <a:spcPts val="500"/>
              </a:spcBef>
              <a:spcAft>
                <a:spcPts val="0"/>
              </a:spcAft>
              <a:buNone/>
              <a:defRPr sz="1800" b="1">
                <a:solidFill>
                  <a:schemeClr val="tx2"/>
                </a:solidFill>
              </a:defRPr>
            </a:lvl1pPr>
            <a:lvl2pPr marL="0" indent="0">
              <a:buNone/>
              <a:defRPr sz="1600"/>
            </a:lvl2pPr>
            <a:lvl3pPr marL="0" indent="0">
              <a:buNone/>
              <a:defRPr sz="1600"/>
            </a:lvl3pPr>
            <a:lvl4pPr marL="0" indent="0">
              <a:buNone/>
              <a:defRPr sz="1600"/>
            </a:lvl4pPr>
            <a:lvl5pPr marL="0" indent="0">
              <a:buNone/>
              <a:defRPr sz="1600"/>
            </a:lvl5pPr>
            <a:lvl6pPr marL="0" indent="0">
              <a:buNone/>
              <a:defRPr sz="1600"/>
            </a:lvl6pPr>
            <a:lvl7pPr marL="0" indent="0">
              <a:buNone/>
              <a:defRPr sz="1600"/>
            </a:lvl7pPr>
            <a:lvl8pPr marL="0" indent="0">
              <a:buNone/>
              <a:defRPr sz="1600"/>
            </a:lvl8pPr>
            <a:lvl9pPr marL="0" indent="0">
              <a:buNone/>
              <a:defRPr sz="1600"/>
            </a:lvl9pPr>
          </a:lstStyle>
          <a:p>
            <a:pPr lvl="0"/>
            <a:r>
              <a:rPr lang="en-US" dirty="0"/>
              <a:t>Click to add text</a:t>
            </a:r>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endParaRPr lang="en-GB" dirty="0"/>
          </a:p>
        </p:txBody>
      </p:sp>
      <p:sp>
        <p:nvSpPr>
          <p:cNvPr id="11" name="Text Placeholder 7">
            <a:extLst>
              <a:ext uri="{FF2B5EF4-FFF2-40B4-BE49-F238E27FC236}">
                <a16:creationId xmlns:a16="http://schemas.microsoft.com/office/drawing/2014/main" id="{55BB8D98-408E-46F3-8147-011B3F4094F4}"/>
              </a:ext>
            </a:extLst>
          </p:cNvPr>
          <p:cNvSpPr>
            <a:spLocks noGrp="1"/>
          </p:cNvSpPr>
          <p:nvPr>
            <p:ph type="body" sz="quarter" idx="14" hasCustomPrompt="1"/>
          </p:nvPr>
        </p:nvSpPr>
        <p:spPr>
          <a:xfrm>
            <a:off x="5476368" y="1935480"/>
            <a:ext cx="4658232" cy="2788920"/>
          </a:xfrm>
          <a:prstGeom prst="roundRect">
            <a:avLst>
              <a:gd name="adj" fmla="val 4645"/>
            </a:avLst>
          </a:prstGeom>
          <a:ln w="19050">
            <a:solidFill>
              <a:schemeClr val="tx2"/>
            </a:solidFill>
          </a:ln>
        </p:spPr>
        <p:txBody>
          <a:bodyPr lIns="162000" tIns="162000" rIns="162000" bIns="162000"/>
          <a:lstStyle>
            <a:lvl1pPr marL="0" indent="0">
              <a:spcBef>
                <a:spcPts val="500"/>
              </a:spcBef>
              <a:spcAft>
                <a:spcPts val="0"/>
              </a:spcAft>
              <a:buNone/>
              <a:defRPr sz="1800" b="1">
                <a:solidFill>
                  <a:schemeClr val="tx2"/>
                </a:solidFill>
              </a:defRPr>
            </a:lvl1pPr>
            <a:lvl2pPr marL="0" indent="0">
              <a:buNone/>
              <a:defRPr sz="1600"/>
            </a:lvl2pPr>
            <a:lvl3pPr marL="0" indent="0">
              <a:buNone/>
              <a:defRPr sz="1600"/>
            </a:lvl3pPr>
            <a:lvl4pPr marL="0" indent="0">
              <a:buNone/>
              <a:defRPr sz="1600"/>
            </a:lvl4pPr>
            <a:lvl5pPr marL="0" indent="0">
              <a:buNone/>
              <a:defRPr sz="1600"/>
            </a:lvl5pPr>
            <a:lvl6pPr marL="0" indent="0">
              <a:buNone/>
              <a:defRPr sz="1600"/>
            </a:lvl6pPr>
            <a:lvl7pPr marL="0" indent="0">
              <a:buNone/>
              <a:defRPr sz="1600"/>
            </a:lvl7pPr>
            <a:lvl8pPr marL="0" indent="0">
              <a:buNone/>
              <a:defRPr sz="1600"/>
            </a:lvl8pPr>
            <a:lvl9pPr marL="0" indent="0">
              <a:buNone/>
              <a:defRPr sz="1600"/>
            </a:lvl9pPr>
          </a:lstStyle>
          <a:p>
            <a:pPr lvl="0"/>
            <a:r>
              <a:rPr lang="en-US" dirty="0"/>
              <a:t>Click to add text</a:t>
            </a:r>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endParaRPr lang="en-GB" dirty="0"/>
          </a:p>
        </p:txBody>
      </p:sp>
      <p:sp>
        <p:nvSpPr>
          <p:cNvPr id="3" name="Date Placeholder 2"/>
          <p:cNvSpPr>
            <a:spLocks noGrp="1"/>
          </p:cNvSpPr>
          <p:nvPr>
            <p:ph type="dt" sz="half" idx="15"/>
          </p:nvPr>
        </p:nvSpPr>
        <p:spPr/>
        <p:txBody>
          <a:bodyPr/>
          <a:lstStyle/>
          <a:p>
            <a:fld id="{F42E45E5-60BA-47A6-A60F-61D06D8B5FA7}" type="datetime1">
              <a:rPr lang="en-US" smtClean="0"/>
              <a:t>5/7/2024</a:t>
            </a:fld>
            <a:endParaRPr lang="en-GB" dirty="0"/>
          </a:p>
        </p:txBody>
      </p:sp>
      <p:sp>
        <p:nvSpPr>
          <p:cNvPr id="4" name="Slide Number Placeholder 3"/>
          <p:cNvSpPr>
            <a:spLocks noGrp="1"/>
          </p:cNvSpPr>
          <p:nvPr>
            <p:ph type="sldNum" sz="quarter" idx="16"/>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22790381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ull-out Text">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F03315E-CD2C-412E-B9D4-9CC06832EDD4}"/>
              </a:ext>
            </a:extLst>
          </p:cNvPr>
          <p:cNvSpPr/>
          <p:nvPr userDrawn="1"/>
        </p:nvSpPr>
        <p:spPr>
          <a:xfrm>
            <a:off x="0" y="0"/>
            <a:ext cx="12191999" cy="518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Picture Placeholder 15">
            <a:extLst>
              <a:ext uri="{FF2B5EF4-FFF2-40B4-BE49-F238E27FC236}">
                <a16:creationId xmlns:a16="http://schemas.microsoft.com/office/drawing/2014/main" id="{0FCE13B1-D79A-444F-B333-38B89203CDC6}"/>
              </a:ext>
            </a:extLst>
          </p:cNvPr>
          <p:cNvSpPr>
            <a:spLocks noGrp="1"/>
          </p:cNvSpPr>
          <p:nvPr>
            <p:ph type="pic" sz="quarter" idx="13" hasCustomPrompt="1"/>
          </p:nvPr>
        </p:nvSpPr>
        <p:spPr>
          <a:xfrm>
            <a:off x="0" y="1057688"/>
            <a:ext cx="6914081" cy="5040000"/>
          </a:xfrm>
          <a:custGeom>
            <a:avLst/>
            <a:gdLst>
              <a:gd name="connsiteX0" fmla="*/ 0 w 6914081"/>
              <a:gd name="connsiteY0" fmla="*/ 0 h 5040000"/>
              <a:gd name="connsiteX1" fmla="*/ 1718132 w 6914081"/>
              <a:gd name="connsiteY1" fmla="*/ 0 h 5040000"/>
              <a:gd name="connsiteX2" fmla="*/ 1849535 w 6914081"/>
              <a:gd name="connsiteY2" fmla="*/ 0 h 5040000"/>
              <a:gd name="connsiteX3" fmla="*/ 1961211 w 6914081"/>
              <a:gd name="connsiteY3" fmla="*/ 0 h 5040000"/>
              <a:gd name="connsiteX4" fmla="*/ 4393721 w 6914081"/>
              <a:gd name="connsiteY4" fmla="*/ 0 h 5040000"/>
              <a:gd name="connsiteX5" fmla="*/ 6914081 w 6914081"/>
              <a:gd name="connsiteY5" fmla="*/ 2520000 h 5040000"/>
              <a:gd name="connsiteX6" fmla="*/ 4393721 w 6914081"/>
              <a:gd name="connsiteY6" fmla="*/ 5040000 h 5040000"/>
              <a:gd name="connsiteX7" fmla="*/ 1859227 w 6914081"/>
              <a:gd name="connsiteY7" fmla="*/ 5040000 h 5040000"/>
              <a:gd name="connsiteX8" fmla="*/ 1849535 w 6914081"/>
              <a:gd name="connsiteY8" fmla="*/ 5040000 h 5040000"/>
              <a:gd name="connsiteX9" fmla="*/ 1799784 w 6914081"/>
              <a:gd name="connsiteY9" fmla="*/ 5040000 h 5040000"/>
              <a:gd name="connsiteX10" fmla="*/ 1718132 w 6914081"/>
              <a:gd name="connsiteY10" fmla="*/ 5040000 h 5040000"/>
              <a:gd name="connsiteX11" fmla="*/ 0 w 6914081"/>
              <a:gd name="connsiteY11" fmla="*/ 5040000 h 50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914081" h="5040000">
                <a:moveTo>
                  <a:pt x="0" y="0"/>
                </a:moveTo>
                <a:lnTo>
                  <a:pt x="1718132" y="0"/>
                </a:lnTo>
                <a:lnTo>
                  <a:pt x="1849535" y="0"/>
                </a:lnTo>
                <a:lnTo>
                  <a:pt x="1961211" y="0"/>
                </a:lnTo>
                <a:cubicBezTo>
                  <a:pt x="4393721" y="0"/>
                  <a:pt x="4393721" y="0"/>
                  <a:pt x="4393721" y="0"/>
                </a:cubicBezTo>
                <a:cubicBezTo>
                  <a:pt x="5785141" y="0"/>
                  <a:pt x="6914081" y="1128780"/>
                  <a:pt x="6914081" y="2520000"/>
                </a:cubicBezTo>
                <a:cubicBezTo>
                  <a:pt x="6914081" y="3911221"/>
                  <a:pt x="5785141" y="5040000"/>
                  <a:pt x="4393721" y="5040000"/>
                </a:cubicBezTo>
                <a:cubicBezTo>
                  <a:pt x="2721478" y="5040000"/>
                  <a:pt x="2094386" y="5040000"/>
                  <a:pt x="1859227" y="5040000"/>
                </a:cubicBezTo>
                <a:lnTo>
                  <a:pt x="1849535" y="5040000"/>
                </a:lnTo>
                <a:lnTo>
                  <a:pt x="1799784" y="5040000"/>
                </a:lnTo>
                <a:cubicBezTo>
                  <a:pt x="1718132" y="5040000"/>
                  <a:pt x="1718132" y="5040000"/>
                  <a:pt x="1718132" y="5040000"/>
                </a:cubicBezTo>
                <a:lnTo>
                  <a:pt x="0" y="5040000"/>
                </a:lnTo>
                <a:close/>
              </a:path>
            </a:pathLst>
          </a:custGeom>
          <a:solidFill>
            <a:schemeClr val="bg1">
              <a:lumMod val="75000"/>
            </a:schemeClr>
          </a:solidFill>
        </p:spPr>
        <p:txBody>
          <a:bodyPr wrap="square" lIns="144000" tIns="144000">
            <a:noAutofit/>
          </a:bodyPr>
          <a:lstStyle>
            <a:lvl1pPr>
              <a:defRPr sz="1400">
                <a:solidFill>
                  <a:schemeClr val="bg1"/>
                </a:solidFill>
              </a:defRPr>
            </a:lvl1pPr>
          </a:lstStyle>
          <a:p>
            <a:r>
              <a:rPr lang="en-AU" sz="1400" dirty="0"/>
              <a:t>Click Icon to Add Image</a:t>
            </a:r>
            <a:endParaRPr lang="en-AU" dirty="0"/>
          </a:p>
        </p:txBody>
      </p:sp>
      <p:sp>
        <p:nvSpPr>
          <p:cNvPr id="2" name="Title 1"/>
          <p:cNvSpPr>
            <a:spLocks noGrp="1"/>
          </p:cNvSpPr>
          <p:nvPr>
            <p:ph type="title"/>
          </p:nvPr>
        </p:nvSpPr>
        <p:spPr/>
        <p:txBody>
          <a:bodyPr/>
          <a:lstStyle/>
          <a:p>
            <a:r>
              <a:rPr lang="en-US"/>
              <a:t>Click to edit Master title style</a:t>
            </a:r>
            <a:endParaRPr lang="en-GB"/>
          </a:p>
        </p:txBody>
      </p:sp>
      <p:sp>
        <p:nvSpPr>
          <p:cNvPr id="4" name="Footer Placeholder 3"/>
          <p:cNvSpPr>
            <a:spLocks noGrp="1"/>
          </p:cNvSpPr>
          <p:nvPr>
            <p:ph type="ftr" sz="quarter" idx="11"/>
          </p:nvPr>
        </p:nvSpPr>
        <p:spPr/>
        <p:txBody>
          <a:bodyPr/>
          <a:lstStyle/>
          <a:p>
            <a:endParaRPr lang="en-GB"/>
          </a:p>
        </p:txBody>
      </p:sp>
      <p:sp>
        <p:nvSpPr>
          <p:cNvPr id="20" name="Text Placeholder 19">
            <a:extLst>
              <a:ext uri="{FF2B5EF4-FFF2-40B4-BE49-F238E27FC236}">
                <a16:creationId xmlns:a16="http://schemas.microsoft.com/office/drawing/2014/main" id="{B7538734-08FE-4AEA-8C4B-1B9FD40865F2}"/>
              </a:ext>
            </a:extLst>
          </p:cNvPr>
          <p:cNvSpPr>
            <a:spLocks noGrp="1"/>
          </p:cNvSpPr>
          <p:nvPr>
            <p:ph type="body" sz="quarter" idx="14" hasCustomPrompt="1"/>
          </p:nvPr>
        </p:nvSpPr>
        <p:spPr>
          <a:xfrm>
            <a:off x="7172323" y="1096304"/>
            <a:ext cx="4744800" cy="4744800"/>
          </a:xfrm>
          <a:custGeom>
            <a:avLst/>
            <a:gdLst>
              <a:gd name="connsiteX0" fmla="*/ 2372400 w 4744800"/>
              <a:gd name="connsiteY0" fmla="*/ 0 h 4744800"/>
              <a:gd name="connsiteX1" fmla="*/ 4744800 w 4744800"/>
              <a:gd name="connsiteY1" fmla="*/ 2372400 h 4744800"/>
              <a:gd name="connsiteX2" fmla="*/ 2372400 w 4744800"/>
              <a:gd name="connsiteY2" fmla="*/ 4744800 h 4744800"/>
              <a:gd name="connsiteX3" fmla="*/ 0 w 4744800"/>
              <a:gd name="connsiteY3" fmla="*/ 2372400 h 4744800"/>
              <a:gd name="connsiteX4" fmla="*/ 2372400 w 4744800"/>
              <a:gd name="connsiteY4" fmla="*/ 0 h 47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4800" h="4744800">
                <a:moveTo>
                  <a:pt x="2372400" y="0"/>
                </a:moveTo>
                <a:cubicBezTo>
                  <a:pt x="3682640" y="0"/>
                  <a:pt x="4744800" y="1062160"/>
                  <a:pt x="4744800" y="2372400"/>
                </a:cubicBezTo>
                <a:cubicBezTo>
                  <a:pt x="4744800" y="3682640"/>
                  <a:pt x="3682640" y="4744800"/>
                  <a:pt x="2372400" y="4744800"/>
                </a:cubicBezTo>
                <a:cubicBezTo>
                  <a:pt x="1062160" y="4744800"/>
                  <a:pt x="0" y="3682640"/>
                  <a:pt x="0" y="2372400"/>
                </a:cubicBezTo>
                <a:cubicBezTo>
                  <a:pt x="0" y="1062160"/>
                  <a:pt x="1062160" y="0"/>
                  <a:pt x="2372400" y="0"/>
                </a:cubicBezTo>
                <a:close/>
              </a:path>
            </a:pathLst>
          </a:custGeom>
          <a:solidFill>
            <a:schemeClr val="tx2"/>
          </a:solidFill>
        </p:spPr>
        <p:txBody>
          <a:bodyPr wrap="square" lIns="108000" tIns="144000" rIns="108000" bIns="144000" anchor="ctr">
            <a:noAutofit/>
          </a:bodyPr>
          <a:lstStyle>
            <a:lvl1pPr algn="ctr">
              <a:spcBef>
                <a:spcPts val="0"/>
              </a:spcBef>
              <a:spcAft>
                <a:spcPts val="0"/>
              </a:spcAft>
              <a:defRPr sz="3000" b="1">
                <a:solidFill>
                  <a:schemeClr val="bg1"/>
                </a:solidFill>
              </a:defRPr>
            </a:lvl1pPr>
            <a:lvl2pPr algn="ctr">
              <a:defRPr sz="2400">
                <a:solidFill>
                  <a:schemeClr val="bg1"/>
                </a:solidFill>
                <a:latin typeface="Calibri Light" panose="020F0302020204030204" pitchFamily="34" charset="0"/>
                <a:cs typeface="Calibri Light" panose="020F0302020204030204" pitchFamily="34" charset="0"/>
              </a:defRPr>
            </a:lvl2pPr>
            <a:lvl3pPr marL="0" indent="0" algn="ctr">
              <a:buNone/>
              <a:defRPr sz="2400">
                <a:solidFill>
                  <a:schemeClr val="bg1"/>
                </a:solidFill>
                <a:latin typeface="Calibri Light" panose="020F0302020204030204" pitchFamily="34" charset="0"/>
                <a:cs typeface="Calibri Light" panose="020F0302020204030204" pitchFamily="34" charset="0"/>
              </a:defRPr>
            </a:lvl3pPr>
            <a:lvl4pPr marL="0" indent="0" algn="ctr">
              <a:buNone/>
              <a:defRPr sz="2400">
                <a:solidFill>
                  <a:schemeClr val="bg1"/>
                </a:solidFill>
                <a:latin typeface="Calibri Light" panose="020F0302020204030204" pitchFamily="34" charset="0"/>
                <a:cs typeface="Calibri Light" panose="020F0302020204030204" pitchFamily="34" charset="0"/>
              </a:defRPr>
            </a:lvl4pPr>
            <a:lvl5pPr marL="0" algn="ctr">
              <a:defRPr sz="2400">
                <a:solidFill>
                  <a:schemeClr val="bg1"/>
                </a:solidFill>
                <a:latin typeface="Calibri Light" panose="020F0302020204030204" pitchFamily="34" charset="0"/>
                <a:cs typeface="Calibri Light" panose="020F0302020204030204" pitchFamily="34" charset="0"/>
              </a:defRPr>
            </a:lvl5pPr>
            <a:lvl6pPr algn="ctr">
              <a:defRPr sz="2400">
                <a:solidFill>
                  <a:schemeClr val="bg1"/>
                </a:solidFill>
                <a:latin typeface="Calibri Light" panose="020F0302020204030204" pitchFamily="34" charset="0"/>
                <a:cs typeface="Calibri Light" panose="020F0302020204030204" pitchFamily="34" charset="0"/>
              </a:defRPr>
            </a:lvl6pPr>
            <a:lvl7pPr algn="ctr">
              <a:defRPr sz="2400">
                <a:solidFill>
                  <a:schemeClr val="bg1"/>
                </a:solidFill>
                <a:latin typeface="Calibri Light" panose="020F0302020204030204" pitchFamily="34" charset="0"/>
                <a:cs typeface="Calibri Light" panose="020F0302020204030204" pitchFamily="34" charset="0"/>
              </a:defRPr>
            </a:lvl7pPr>
            <a:lvl8pPr algn="ctr">
              <a:defRPr sz="2400">
                <a:solidFill>
                  <a:schemeClr val="bg1"/>
                </a:solidFill>
                <a:latin typeface="Calibri Light" panose="020F0302020204030204" pitchFamily="34" charset="0"/>
                <a:cs typeface="Calibri Light" panose="020F0302020204030204" pitchFamily="34" charset="0"/>
              </a:defRPr>
            </a:lvl8pPr>
            <a:lvl9pPr algn="ctr">
              <a:defRPr sz="2400">
                <a:solidFill>
                  <a:schemeClr val="bg1"/>
                </a:solidFill>
                <a:latin typeface="Calibri Light" panose="020F0302020204030204" pitchFamily="34" charset="0"/>
                <a:cs typeface="Calibri Light" panose="020F0302020204030204" pitchFamily="34" charset="0"/>
              </a:defRPr>
            </a:lvl9pPr>
          </a:lstStyle>
          <a:p>
            <a:pPr lvl="0"/>
            <a:r>
              <a:rPr lang="en-US" dirty="0"/>
              <a:t>Pull-out copy</a:t>
            </a:r>
          </a:p>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endParaRPr lang="en-AU" dirty="0"/>
          </a:p>
        </p:txBody>
      </p:sp>
    </p:spTree>
    <p:extLst>
      <p:ext uri="{BB962C8B-B14F-4D97-AF65-F5344CB8AC3E}">
        <p14:creationId xmlns:p14="http://schemas.microsoft.com/office/powerpoint/2010/main" val="22395217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A">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F03315E-CD2C-412E-B9D4-9CC06832EDD4}"/>
              </a:ext>
            </a:extLst>
          </p:cNvPr>
          <p:cNvSpPr/>
          <p:nvPr userDrawn="1"/>
        </p:nvSpPr>
        <p:spPr>
          <a:xfrm>
            <a:off x="0" y="0"/>
            <a:ext cx="12191999" cy="518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p:txBody>
          <a:bodyPr/>
          <a:lstStyle>
            <a:lvl1pPr>
              <a:defRPr/>
            </a:lvl1pPr>
          </a:lstStyle>
          <a:p>
            <a:r>
              <a:rPr lang="en-US" dirty="0"/>
              <a:t>Click to add title</a:t>
            </a:r>
            <a:endParaRPr lang="en-GB" dirty="0"/>
          </a:p>
        </p:txBody>
      </p:sp>
      <p:sp>
        <p:nvSpPr>
          <p:cNvPr id="4" name="Footer Placeholder 3"/>
          <p:cNvSpPr>
            <a:spLocks noGrp="1"/>
          </p:cNvSpPr>
          <p:nvPr>
            <p:ph type="ftr" sz="quarter" idx="11"/>
          </p:nvPr>
        </p:nvSpPr>
        <p:spPr/>
        <p:txBody>
          <a:bodyPr/>
          <a:lstStyle/>
          <a:p>
            <a:endParaRPr lang="en-GB"/>
          </a:p>
        </p:txBody>
      </p:sp>
      <p:sp>
        <p:nvSpPr>
          <p:cNvPr id="10" name="Text Placeholder 7">
            <a:extLst>
              <a:ext uri="{FF2B5EF4-FFF2-40B4-BE49-F238E27FC236}">
                <a16:creationId xmlns:a16="http://schemas.microsoft.com/office/drawing/2014/main" id="{7A440D47-120F-417D-B465-94954774363E}"/>
              </a:ext>
            </a:extLst>
          </p:cNvPr>
          <p:cNvSpPr>
            <a:spLocks noGrp="1"/>
          </p:cNvSpPr>
          <p:nvPr>
            <p:ph type="body" sz="quarter" idx="13" hasCustomPrompt="1"/>
          </p:nvPr>
        </p:nvSpPr>
        <p:spPr>
          <a:xfrm>
            <a:off x="438150" y="1403350"/>
            <a:ext cx="6067425" cy="4792663"/>
          </a:xfrm>
        </p:spPr>
        <p:txBody>
          <a:bodyPr/>
          <a:lstStyle>
            <a:lvl1pPr>
              <a:spcBef>
                <a:spcPts val="0"/>
              </a:spcBef>
              <a:spcAft>
                <a:spcPts val="400"/>
              </a:spcAft>
              <a:defRPr/>
            </a:lvl1pPr>
            <a:lvl2pPr>
              <a:spcAft>
                <a:spcPts val="600"/>
              </a:spcAft>
              <a:defRPr sz="2000"/>
            </a:lvl2pPr>
            <a:lvl3pPr marL="0" indent="0">
              <a:buNone/>
              <a:defRPr>
                <a:latin typeface="Calibri Light" panose="020F0302020204030204" pitchFamily="34" charset="0"/>
                <a:cs typeface="Calibri Light" panose="020F0302020204030204" pitchFamily="34" charset="0"/>
              </a:defRPr>
            </a:lvl3pPr>
            <a:lvl4pPr marL="180000" indent="-180000">
              <a:buSzPct val="110000"/>
              <a:buFont typeface="Arial" panose="020B0604020202020204" pitchFamily="34" charset="0"/>
              <a:buChar char="•"/>
              <a:defRPr>
                <a:latin typeface="Calibri Light" panose="020F0302020204030204" pitchFamily="34" charset="0"/>
                <a:cs typeface="Calibri Light" panose="020F0302020204030204" pitchFamily="34" charset="0"/>
              </a:defRPr>
            </a:lvl4pPr>
            <a:lvl5pPr marL="360000" indent="-180000">
              <a:buFont typeface="Calibri" panose="020F0502020204030204" pitchFamily="34" charset="0"/>
              <a:buChar char="–"/>
              <a:defRPr>
                <a:latin typeface="Calibri Light" panose="020F0302020204030204" pitchFamily="34" charset="0"/>
                <a:cs typeface="Calibri Light" panose="020F0302020204030204" pitchFamily="34" charset="0"/>
              </a:defRPr>
            </a:lvl5pPr>
            <a:lvl6pPr marL="180000">
              <a:defRPr>
                <a:latin typeface="Calibri Light" panose="020F0302020204030204" pitchFamily="34" charset="0"/>
                <a:cs typeface="Calibri Light" panose="020F0302020204030204" pitchFamily="34" charset="0"/>
              </a:defRPr>
            </a:lvl6pPr>
            <a:lvl7pPr>
              <a:defRPr>
                <a:latin typeface="Calibri Light" panose="020F0302020204030204" pitchFamily="34" charset="0"/>
                <a:cs typeface="Calibri Light" panose="020F0302020204030204" pitchFamily="34" charset="0"/>
              </a:defRPr>
            </a:lvl7pPr>
            <a:lvl8pPr>
              <a:defRPr>
                <a:latin typeface="Calibri Light" panose="020F0302020204030204" pitchFamily="34" charset="0"/>
                <a:cs typeface="Calibri Light" panose="020F0302020204030204" pitchFamily="34" charset="0"/>
              </a:defRPr>
            </a:lvl8pPr>
            <a:lvl9pPr>
              <a:defRPr>
                <a:latin typeface="Calibri Light" panose="020F0302020204030204" pitchFamily="34" charset="0"/>
                <a:cs typeface="Calibri Light" panose="020F0302020204030204" pitchFamily="34" charset="0"/>
              </a:defRPr>
            </a:lvl9pPr>
          </a:lstStyle>
          <a:p>
            <a:pPr lvl="0"/>
            <a:r>
              <a:rPr lang="en-US" dirty="0"/>
              <a:t>First Level Heading</a:t>
            </a:r>
          </a:p>
          <a:p>
            <a:pPr lvl="1"/>
            <a:r>
              <a:rPr lang="en-US" dirty="0"/>
              <a:t>Add 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 </a:t>
            </a:r>
            <a:endParaRPr lang="en-GB" dirty="0"/>
          </a:p>
        </p:txBody>
      </p:sp>
      <p:sp>
        <p:nvSpPr>
          <p:cNvPr id="18" name="Text Placeholder 17">
            <a:extLst>
              <a:ext uri="{FF2B5EF4-FFF2-40B4-BE49-F238E27FC236}">
                <a16:creationId xmlns:a16="http://schemas.microsoft.com/office/drawing/2014/main" id="{A16D5FAB-27FB-4A02-AF32-8E7F184C40EC}"/>
              </a:ext>
            </a:extLst>
          </p:cNvPr>
          <p:cNvSpPr>
            <a:spLocks noGrp="1"/>
          </p:cNvSpPr>
          <p:nvPr>
            <p:ph type="body" sz="quarter" idx="14" hasCustomPrompt="1"/>
          </p:nvPr>
        </p:nvSpPr>
        <p:spPr>
          <a:xfrm>
            <a:off x="6989777" y="1260602"/>
            <a:ext cx="5202223" cy="3996000"/>
          </a:xfrm>
          <a:custGeom>
            <a:avLst/>
            <a:gdLst>
              <a:gd name="connsiteX0" fmla="*/ 2001099 w 5202223"/>
              <a:gd name="connsiteY0" fmla="*/ 0 h 3996000"/>
              <a:gd name="connsiteX1" fmla="*/ 5202223 w 5202223"/>
              <a:gd name="connsiteY1" fmla="*/ 0 h 3996000"/>
              <a:gd name="connsiteX2" fmla="*/ 5202223 w 5202223"/>
              <a:gd name="connsiteY2" fmla="*/ 3996000 h 3996000"/>
              <a:gd name="connsiteX3" fmla="*/ 2001099 w 5202223"/>
              <a:gd name="connsiteY3" fmla="*/ 3996000 h 3996000"/>
              <a:gd name="connsiteX4" fmla="*/ 0 w 5202223"/>
              <a:gd name="connsiteY4" fmla="*/ 1996418 h 3996000"/>
              <a:gd name="connsiteX5" fmla="*/ 2001099 w 5202223"/>
              <a:gd name="connsiteY5" fmla="*/ 0 h 39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02223" h="3996000">
                <a:moveTo>
                  <a:pt x="2001099" y="0"/>
                </a:moveTo>
                <a:cubicBezTo>
                  <a:pt x="2001099" y="0"/>
                  <a:pt x="2001099" y="0"/>
                  <a:pt x="5202223" y="0"/>
                </a:cubicBezTo>
                <a:lnTo>
                  <a:pt x="5202223" y="3996000"/>
                </a:lnTo>
                <a:cubicBezTo>
                  <a:pt x="5202223" y="3996000"/>
                  <a:pt x="5202223" y="3996000"/>
                  <a:pt x="2001099" y="3996000"/>
                </a:cubicBezTo>
                <a:cubicBezTo>
                  <a:pt x="896062" y="3996000"/>
                  <a:pt x="0" y="3100618"/>
                  <a:pt x="0" y="1996418"/>
                </a:cubicBezTo>
                <a:cubicBezTo>
                  <a:pt x="0" y="892219"/>
                  <a:pt x="896062" y="0"/>
                  <a:pt x="2001099" y="0"/>
                </a:cubicBezTo>
                <a:close/>
              </a:path>
            </a:pathLst>
          </a:custGeom>
          <a:solidFill>
            <a:schemeClr val="tx2"/>
          </a:solidFill>
        </p:spPr>
        <p:txBody>
          <a:bodyPr wrap="square" lIns="1224000" tIns="108000" rIns="144000" bIns="108000" anchor="ctr">
            <a:noAutofit/>
          </a:bodyPr>
          <a:lstStyle>
            <a:lvl1pPr marL="90000" indent="-90000">
              <a:lnSpc>
                <a:spcPct val="100000"/>
              </a:lnSpc>
              <a:spcBef>
                <a:spcPts val="0"/>
              </a:spcBef>
              <a:spcAft>
                <a:spcPts val="0"/>
              </a:spcAft>
              <a:buFont typeface="Calibri" panose="020F0502020204030204" pitchFamily="34" charset="0"/>
              <a:buChar char="‘"/>
              <a:defRPr sz="2800">
                <a:solidFill>
                  <a:schemeClr val="bg1"/>
                </a:solidFill>
                <a:latin typeface="Calibri Light" panose="020F0302020204030204" pitchFamily="34" charset="0"/>
                <a:cs typeface="Calibri Light" panose="020F0302020204030204" pitchFamily="34" charset="0"/>
              </a:defRPr>
            </a:lvl1pPr>
            <a:lvl2pPr marL="90000" indent="0">
              <a:spcBef>
                <a:spcPts val="0"/>
              </a:spcBef>
              <a:buFont typeface="Calibri" panose="020F0502020204030204" pitchFamily="34" charset="0"/>
              <a:buNone/>
              <a:defRPr sz="2800">
                <a:solidFill>
                  <a:schemeClr val="bg1"/>
                </a:solidFill>
                <a:latin typeface="Calibri Light" panose="020F0302020204030204" pitchFamily="34" charset="0"/>
                <a:cs typeface="Calibri Light" panose="020F0302020204030204" pitchFamily="34" charset="0"/>
              </a:defRPr>
            </a:lvl2pPr>
            <a:lvl3pPr marL="90000" indent="0">
              <a:spcBef>
                <a:spcPts val="0"/>
              </a:spcBef>
              <a:buFont typeface="Calibri" panose="020F0502020204030204" pitchFamily="34" charset="0"/>
              <a:buNone/>
              <a:defRPr sz="2800">
                <a:solidFill>
                  <a:schemeClr val="bg1"/>
                </a:solidFill>
                <a:latin typeface="Calibri Light" panose="020F0302020204030204" pitchFamily="34" charset="0"/>
                <a:cs typeface="Calibri Light" panose="020F0302020204030204" pitchFamily="34" charset="0"/>
              </a:defRPr>
            </a:lvl3pPr>
            <a:lvl4pPr marL="90000" indent="0">
              <a:spcBef>
                <a:spcPts val="0"/>
              </a:spcBef>
              <a:buFont typeface="Calibri" panose="020F0502020204030204" pitchFamily="34" charset="0"/>
              <a:buNone/>
              <a:defRPr sz="2800">
                <a:solidFill>
                  <a:schemeClr val="bg1"/>
                </a:solidFill>
                <a:latin typeface="Calibri Light" panose="020F0302020204030204" pitchFamily="34" charset="0"/>
                <a:cs typeface="Calibri Light" panose="020F0302020204030204" pitchFamily="34" charset="0"/>
              </a:defRPr>
            </a:lvl4pPr>
            <a:lvl5pPr marL="90000" indent="0">
              <a:spcBef>
                <a:spcPts val="0"/>
              </a:spcBef>
              <a:buFont typeface="Calibri" panose="020F0502020204030204" pitchFamily="34" charset="0"/>
              <a:buNone/>
              <a:defRPr sz="2800">
                <a:solidFill>
                  <a:schemeClr val="bg1"/>
                </a:solidFill>
                <a:latin typeface="Calibri Light" panose="020F0302020204030204" pitchFamily="34" charset="0"/>
                <a:cs typeface="Calibri Light" panose="020F0302020204030204" pitchFamily="34" charset="0"/>
              </a:defRPr>
            </a:lvl5pPr>
            <a:lvl6pPr marL="90000" indent="0">
              <a:spcBef>
                <a:spcPts val="0"/>
              </a:spcBef>
              <a:buFont typeface="Calibri" panose="020F0502020204030204" pitchFamily="34" charset="0"/>
              <a:buNone/>
              <a:defRPr sz="2800">
                <a:solidFill>
                  <a:schemeClr val="bg1"/>
                </a:solidFill>
                <a:latin typeface="Calibri Light" panose="020F0302020204030204" pitchFamily="34" charset="0"/>
                <a:cs typeface="Calibri Light" panose="020F0302020204030204" pitchFamily="34" charset="0"/>
              </a:defRPr>
            </a:lvl6pPr>
            <a:lvl7pPr marL="90000" indent="0">
              <a:spcBef>
                <a:spcPts val="0"/>
              </a:spcBef>
              <a:buFont typeface="Calibri" panose="020F0502020204030204" pitchFamily="34" charset="0"/>
              <a:buNone/>
              <a:defRPr sz="2800">
                <a:solidFill>
                  <a:schemeClr val="bg1"/>
                </a:solidFill>
                <a:latin typeface="Calibri Light" panose="020F0302020204030204" pitchFamily="34" charset="0"/>
                <a:cs typeface="Calibri Light" panose="020F0302020204030204" pitchFamily="34" charset="0"/>
              </a:defRPr>
            </a:lvl7pPr>
            <a:lvl8pPr marL="90000" indent="0">
              <a:spcBef>
                <a:spcPts val="0"/>
              </a:spcBef>
              <a:buFont typeface="Calibri" panose="020F0502020204030204" pitchFamily="34" charset="0"/>
              <a:buNone/>
              <a:defRPr sz="2800">
                <a:solidFill>
                  <a:schemeClr val="bg1"/>
                </a:solidFill>
                <a:latin typeface="Calibri Light" panose="020F0302020204030204" pitchFamily="34" charset="0"/>
                <a:cs typeface="Calibri Light" panose="020F0302020204030204" pitchFamily="34" charset="0"/>
              </a:defRPr>
            </a:lvl8pPr>
            <a:lvl9pPr marL="90000" indent="0">
              <a:spcBef>
                <a:spcPts val="0"/>
              </a:spcBef>
              <a:buFont typeface="Calibri" panose="020F0502020204030204" pitchFamily="34" charset="0"/>
              <a:buNone/>
              <a:defRPr sz="2800">
                <a:solidFill>
                  <a:schemeClr val="bg1"/>
                </a:solidFill>
                <a:latin typeface="Calibri Light" panose="020F0302020204030204" pitchFamily="34" charset="0"/>
                <a:cs typeface="Calibri Light" panose="020F0302020204030204" pitchFamily="34" charset="0"/>
              </a:defRPr>
            </a:lvl9pPr>
          </a:lstStyle>
          <a:p>
            <a:pPr lvl="0"/>
            <a:r>
              <a:rPr lang="en-US" dirty="0"/>
              <a:t>Pull-out quote</a:t>
            </a:r>
          </a:p>
          <a:p>
            <a:pPr lvl="0"/>
            <a:r>
              <a:rPr lang="en-US" dirty="0"/>
              <a:t>Edit Master text styles </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endParaRPr lang="en-AU" dirty="0"/>
          </a:p>
        </p:txBody>
      </p:sp>
      <p:sp>
        <p:nvSpPr>
          <p:cNvPr id="3" name="Date Placeholder 2"/>
          <p:cNvSpPr>
            <a:spLocks noGrp="1"/>
          </p:cNvSpPr>
          <p:nvPr>
            <p:ph type="dt" sz="half" idx="15"/>
          </p:nvPr>
        </p:nvSpPr>
        <p:spPr/>
        <p:txBody>
          <a:bodyPr/>
          <a:lstStyle/>
          <a:p>
            <a:fld id="{412D1FAC-06BC-4B48-A5F5-FC040CC5358A}" type="datetime1">
              <a:rPr lang="en-US" smtClean="0"/>
              <a:t>5/7/2024</a:t>
            </a:fld>
            <a:endParaRPr lang="en-GB" dirty="0"/>
          </a:p>
        </p:txBody>
      </p:sp>
      <p:sp>
        <p:nvSpPr>
          <p:cNvPr id="5" name="Slide Number Placeholder 4"/>
          <p:cNvSpPr>
            <a:spLocks noGrp="1"/>
          </p:cNvSpPr>
          <p:nvPr>
            <p:ph type="sldNum" sz="quarter" idx="16"/>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2304056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Quote B">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F03315E-CD2C-412E-B9D4-9CC06832EDD4}"/>
              </a:ext>
            </a:extLst>
          </p:cNvPr>
          <p:cNvSpPr/>
          <p:nvPr userDrawn="1"/>
        </p:nvSpPr>
        <p:spPr>
          <a:xfrm>
            <a:off x="0" y="0"/>
            <a:ext cx="12191999" cy="518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p:txBody>
          <a:bodyPr/>
          <a:lstStyle>
            <a:lvl1pPr>
              <a:defRPr/>
            </a:lvl1pPr>
          </a:lstStyle>
          <a:p>
            <a:r>
              <a:rPr lang="en-US" dirty="0"/>
              <a:t>Click to add title</a:t>
            </a:r>
            <a:endParaRPr lang="en-GB" dirty="0"/>
          </a:p>
        </p:txBody>
      </p:sp>
      <p:sp>
        <p:nvSpPr>
          <p:cNvPr id="4" name="Footer Placeholder 3"/>
          <p:cNvSpPr>
            <a:spLocks noGrp="1"/>
          </p:cNvSpPr>
          <p:nvPr>
            <p:ph type="ftr" sz="quarter" idx="11"/>
          </p:nvPr>
        </p:nvSpPr>
        <p:spPr/>
        <p:txBody>
          <a:bodyPr/>
          <a:lstStyle/>
          <a:p>
            <a:endParaRPr lang="en-GB"/>
          </a:p>
        </p:txBody>
      </p:sp>
      <p:sp>
        <p:nvSpPr>
          <p:cNvPr id="10" name="Text Placeholder 7">
            <a:extLst>
              <a:ext uri="{FF2B5EF4-FFF2-40B4-BE49-F238E27FC236}">
                <a16:creationId xmlns:a16="http://schemas.microsoft.com/office/drawing/2014/main" id="{7A440D47-120F-417D-B465-94954774363E}"/>
              </a:ext>
            </a:extLst>
          </p:cNvPr>
          <p:cNvSpPr>
            <a:spLocks noGrp="1"/>
          </p:cNvSpPr>
          <p:nvPr>
            <p:ph type="body" sz="quarter" idx="13" hasCustomPrompt="1"/>
          </p:nvPr>
        </p:nvSpPr>
        <p:spPr>
          <a:xfrm>
            <a:off x="438150" y="1403350"/>
            <a:ext cx="6067425" cy="4792663"/>
          </a:xfrm>
        </p:spPr>
        <p:txBody>
          <a:bodyPr/>
          <a:lstStyle>
            <a:lvl1pPr>
              <a:spcBef>
                <a:spcPts val="0"/>
              </a:spcBef>
              <a:spcAft>
                <a:spcPts val="400"/>
              </a:spcAft>
              <a:defRPr/>
            </a:lvl1pPr>
            <a:lvl2pPr>
              <a:spcAft>
                <a:spcPts val="600"/>
              </a:spcAft>
              <a:defRPr sz="2000"/>
            </a:lvl2pPr>
            <a:lvl3pPr marL="0" indent="0">
              <a:buNone/>
              <a:defRPr>
                <a:latin typeface="Calibri Light" panose="020F0302020204030204" pitchFamily="34" charset="0"/>
                <a:cs typeface="Calibri Light" panose="020F0302020204030204" pitchFamily="34" charset="0"/>
              </a:defRPr>
            </a:lvl3pPr>
            <a:lvl4pPr marL="180000" indent="-180000">
              <a:buSzPct val="110000"/>
              <a:buFont typeface="Arial" panose="020B0604020202020204" pitchFamily="34" charset="0"/>
              <a:buChar char="•"/>
              <a:defRPr>
                <a:latin typeface="Calibri Light" panose="020F0302020204030204" pitchFamily="34" charset="0"/>
                <a:cs typeface="Calibri Light" panose="020F0302020204030204" pitchFamily="34" charset="0"/>
              </a:defRPr>
            </a:lvl4pPr>
            <a:lvl5pPr marL="360000" indent="-180000">
              <a:buFont typeface="Calibri" panose="020F0502020204030204" pitchFamily="34" charset="0"/>
              <a:buChar char="–"/>
              <a:defRPr>
                <a:latin typeface="Calibri Light" panose="020F0302020204030204" pitchFamily="34" charset="0"/>
                <a:cs typeface="Calibri Light" panose="020F0302020204030204" pitchFamily="34" charset="0"/>
              </a:defRPr>
            </a:lvl5pPr>
            <a:lvl6pPr marL="180000">
              <a:defRPr>
                <a:latin typeface="Calibri Light" panose="020F0302020204030204" pitchFamily="34" charset="0"/>
                <a:cs typeface="Calibri Light" panose="020F0302020204030204" pitchFamily="34" charset="0"/>
              </a:defRPr>
            </a:lvl6pPr>
            <a:lvl7pPr>
              <a:defRPr>
                <a:latin typeface="Calibri Light" panose="020F0302020204030204" pitchFamily="34" charset="0"/>
                <a:cs typeface="Calibri Light" panose="020F0302020204030204" pitchFamily="34" charset="0"/>
              </a:defRPr>
            </a:lvl7pPr>
            <a:lvl8pPr>
              <a:defRPr>
                <a:latin typeface="Calibri Light" panose="020F0302020204030204" pitchFamily="34" charset="0"/>
                <a:cs typeface="Calibri Light" panose="020F0302020204030204" pitchFamily="34" charset="0"/>
              </a:defRPr>
            </a:lvl8pPr>
            <a:lvl9pPr>
              <a:defRPr>
                <a:latin typeface="Calibri Light" panose="020F0302020204030204" pitchFamily="34" charset="0"/>
                <a:cs typeface="Calibri Light" panose="020F0302020204030204" pitchFamily="34" charset="0"/>
              </a:defRPr>
            </a:lvl9pPr>
          </a:lstStyle>
          <a:p>
            <a:pPr lvl="0"/>
            <a:r>
              <a:rPr lang="en-US" dirty="0"/>
              <a:t>First Level Heading</a:t>
            </a:r>
          </a:p>
          <a:p>
            <a:pPr lvl="1"/>
            <a:r>
              <a:rPr lang="en-US" dirty="0"/>
              <a:t>Add 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 </a:t>
            </a:r>
            <a:endParaRPr lang="en-GB" dirty="0"/>
          </a:p>
        </p:txBody>
      </p:sp>
      <p:sp>
        <p:nvSpPr>
          <p:cNvPr id="12" name="Text Placeholder 11">
            <a:extLst>
              <a:ext uri="{FF2B5EF4-FFF2-40B4-BE49-F238E27FC236}">
                <a16:creationId xmlns:a16="http://schemas.microsoft.com/office/drawing/2014/main" id="{5E8209D8-622A-4868-9E3A-BA1344D6CF06}"/>
              </a:ext>
            </a:extLst>
          </p:cNvPr>
          <p:cNvSpPr>
            <a:spLocks noGrp="1"/>
          </p:cNvSpPr>
          <p:nvPr>
            <p:ph type="body" sz="quarter" idx="14" hasCustomPrompt="1"/>
          </p:nvPr>
        </p:nvSpPr>
        <p:spPr>
          <a:xfrm>
            <a:off x="4736603" y="0"/>
            <a:ext cx="7455396" cy="6858000"/>
          </a:xfrm>
          <a:custGeom>
            <a:avLst/>
            <a:gdLst>
              <a:gd name="connsiteX0" fmla="*/ 0 w 6873496"/>
              <a:gd name="connsiteY0" fmla="*/ 0 h 6858000"/>
              <a:gd name="connsiteX1" fmla="*/ 6873496 w 6873496"/>
              <a:gd name="connsiteY1" fmla="*/ 0 h 6858000"/>
              <a:gd name="connsiteX2" fmla="*/ 6873496 w 6873496"/>
              <a:gd name="connsiteY2" fmla="*/ 2702626 h 6858000"/>
              <a:gd name="connsiteX3" fmla="*/ 6492648 w 6873496"/>
              <a:gd name="connsiteY3" fmla="*/ 3359543 h 6858000"/>
              <a:gd name="connsiteX4" fmla="*/ 6438448 w 6873496"/>
              <a:gd name="connsiteY4" fmla="*/ 3453094 h 6858000"/>
              <a:gd name="connsiteX5" fmla="*/ 6438448 w 6873496"/>
              <a:gd name="connsiteY5" fmla="*/ 3491915 h 6858000"/>
              <a:gd name="connsiteX6" fmla="*/ 6415957 w 6873496"/>
              <a:gd name="connsiteY6" fmla="*/ 3491915 h 6858000"/>
              <a:gd name="connsiteX7" fmla="*/ 4465777 w 6873496"/>
              <a:gd name="connsiteY7" fmla="*/ 6858000 h 6858000"/>
              <a:gd name="connsiteX8" fmla="*/ 3977804 w 6873496"/>
              <a:gd name="connsiteY8" fmla="*/ 6858000 h 6858000"/>
              <a:gd name="connsiteX9" fmla="*/ 1947696 w 6873496"/>
              <a:gd name="connsiteY9" fmla="*/ 33595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73496" h="6858000">
                <a:moveTo>
                  <a:pt x="0" y="0"/>
                </a:moveTo>
                <a:lnTo>
                  <a:pt x="6873496" y="0"/>
                </a:lnTo>
                <a:lnTo>
                  <a:pt x="6873496" y="2702626"/>
                </a:lnTo>
                <a:lnTo>
                  <a:pt x="6492648" y="3359543"/>
                </a:lnTo>
                <a:lnTo>
                  <a:pt x="6438448" y="3453094"/>
                </a:lnTo>
                <a:lnTo>
                  <a:pt x="6438448" y="3491915"/>
                </a:lnTo>
                <a:lnTo>
                  <a:pt x="6415957" y="3491915"/>
                </a:lnTo>
                <a:lnTo>
                  <a:pt x="4465777" y="6858000"/>
                </a:lnTo>
                <a:lnTo>
                  <a:pt x="3977804" y="6858000"/>
                </a:lnTo>
                <a:lnTo>
                  <a:pt x="1947696" y="3359543"/>
                </a:lnTo>
                <a:close/>
              </a:path>
            </a:pathLst>
          </a:custGeom>
          <a:solidFill>
            <a:schemeClr val="tx2"/>
          </a:solidFill>
        </p:spPr>
        <p:txBody>
          <a:bodyPr wrap="square" lIns="2412000" tIns="108000" rIns="1080000" bIns="828000" anchor="ctr">
            <a:noAutofit/>
          </a:bodyPr>
          <a:lstStyle>
            <a:lvl1pPr marL="90000" indent="-90000">
              <a:lnSpc>
                <a:spcPct val="100000"/>
              </a:lnSpc>
              <a:spcBef>
                <a:spcPts val="0"/>
              </a:spcBef>
              <a:spcAft>
                <a:spcPts val="0"/>
              </a:spcAft>
              <a:buFont typeface="Calibri" panose="020F0502020204030204" pitchFamily="34" charset="0"/>
              <a:buChar char="‘"/>
              <a:defRPr sz="2400">
                <a:solidFill>
                  <a:schemeClr val="bg1"/>
                </a:solidFill>
              </a:defRPr>
            </a:lvl1pPr>
            <a:lvl2pPr marL="90000">
              <a:spcBef>
                <a:spcPts val="0"/>
              </a:spcBef>
              <a:defRPr sz="2400">
                <a:solidFill>
                  <a:schemeClr val="bg1"/>
                </a:solidFill>
              </a:defRPr>
            </a:lvl2pPr>
            <a:lvl3pPr marL="90000" indent="0">
              <a:spcBef>
                <a:spcPts val="0"/>
              </a:spcBef>
              <a:buNone/>
              <a:defRPr sz="2400">
                <a:solidFill>
                  <a:schemeClr val="bg1"/>
                </a:solidFill>
              </a:defRPr>
            </a:lvl3pPr>
            <a:lvl4pPr marL="90000" indent="0">
              <a:spcBef>
                <a:spcPts val="0"/>
              </a:spcBef>
              <a:buNone/>
              <a:defRPr sz="2400">
                <a:solidFill>
                  <a:schemeClr val="bg1"/>
                </a:solidFill>
              </a:defRPr>
            </a:lvl4pPr>
            <a:lvl5pPr marL="90000">
              <a:spcBef>
                <a:spcPts val="0"/>
              </a:spcBef>
              <a:defRPr sz="2400">
                <a:solidFill>
                  <a:schemeClr val="bg1"/>
                </a:solidFill>
              </a:defRPr>
            </a:lvl5pPr>
            <a:lvl6pPr marL="90000">
              <a:spcBef>
                <a:spcPts val="0"/>
              </a:spcBef>
              <a:defRPr sz="2400">
                <a:solidFill>
                  <a:schemeClr val="bg1"/>
                </a:solidFill>
              </a:defRPr>
            </a:lvl6pPr>
            <a:lvl7pPr marL="90000">
              <a:spcBef>
                <a:spcPts val="0"/>
              </a:spcBef>
              <a:defRPr sz="2400">
                <a:solidFill>
                  <a:schemeClr val="bg1"/>
                </a:solidFill>
              </a:defRPr>
            </a:lvl7pPr>
            <a:lvl8pPr marL="90000">
              <a:spcBef>
                <a:spcPts val="0"/>
              </a:spcBef>
              <a:defRPr sz="2400">
                <a:solidFill>
                  <a:schemeClr val="bg1"/>
                </a:solidFill>
              </a:defRPr>
            </a:lvl8pPr>
            <a:lvl9pPr marL="90000">
              <a:spcBef>
                <a:spcPts val="0"/>
              </a:spcBef>
              <a:defRPr sz="2400">
                <a:solidFill>
                  <a:schemeClr val="bg1"/>
                </a:solidFill>
              </a:defRPr>
            </a:lvl9pPr>
          </a:lstStyle>
          <a:p>
            <a:pPr lvl="0"/>
            <a:r>
              <a:rPr lang="en-US" dirty="0"/>
              <a:t>Pull-out quote</a:t>
            </a:r>
          </a:p>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endParaRPr lang="en-AU" dirty="0"/>
          </a:p>
        </p:txBody>
      </p:sp>
      <p:sp>
        <p:nvSpPr>
          <p:cNvPr id="3" name="Date Placeholder 2"/>
          <p:cNvSpPr>
            <a:spLocks noGrp="1"/>
          </p:cNvSpPr>
          <p:nvPr>
            <p:ph type="dt" sz="half" idx="15"/>
          </p:nvPr>
        </p:nvSpPr>
        <p:spPr/>
        <p:txBody>
          <a:bodyPr/>
          <a:lstStyle/>
          <a:p>
            <a:fld id="{7E2F253B-75F2-4C9B-899E-404CBE38C1A9}" type="datetime1">
              <a:rPr lang="en-US" smtClean="0"/>
              <a:t>5/7/2024</a:t>
            </a:fld>
            <a:endParaRPr lang="en-GB" dirty="0"/>
          </a:p>
        </p:txBody>
      </p:sp>
      <p:sp>
        <p:nvSpPr>
          <p:cNvPr id="5" name="Slide Number Placeholder 4"/>
          <p:cNvSpPr>
            <a:spLocks noGrp="1"/>
          </p:cNvSpPr>
          <p:nvPr>
            <p:ph type="sldNum" sz="quarter" idx="16"/>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8134596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6BD6C96-781C-4A3F-97CF-70B1B00818F8}"/>
              </a:ext>
            </a:extLst>
          </p:cNvPr>
          <p:cNvSpPr/>
          <p:nvPr userDrawn="1"/>
        </p:nvSpPr>
        <p:spPr>
          <a:xfrm>
            <a:off x="0" y="0"/>
            <a:ext cx="12191999" cy="518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p:txBody>
          <a:bodyPr/>
          <a:lstStyle>
            <a:lvl1pPr>
              <a:defRPr/>
            </a:lvl1pPr>
          </a:lstStyle>
          <a:p>
            <a:r>
              <a:rPr lang="en-US" dirty="0"/>
              <a:t>Table</a:t>
            </a:r>
            <a:endParaRPr lang="en-GB" dirty="0"/>
          </a:p>
        </p:txBody>
      </p:sp>
      <p:sp>
        <p:nvSpPr>
          <p:cNvPr id="5" name="Footer Placeholder 4"/>
          <p:cNvSpPr>
            <a:spLocks noGrp="1"/>
          </p:cNvSpPr>
          <p:nvPr>
            <p:ph type="ftr" sz="quarter" idx="11"/>
          </p:nvPr>
        </p:nvSpPr>
        <p:spPr/>
        <p:txBody>
          <a:bodyPr/>
          <a:lstStyle/>
          <a:p>
            <a:endParaRPr lang="en-GB"/>
          </a:p>
        </p:txBody>
      </p:sp>
      <p:sp>
        <p:nvSpPr>
          <p:cNvPr id="4" name="Table Placeholder 3">
            <a:extLst>
              <a:ext uri="{FF2B5EF4-FFF2-40B4-BE49-F238E27FC236}">
                <a16:creationId xmlns:a16="http://schemas.microsoft.com/office/drawing/2014/main" id="{D9448B89-E1A9-48D1-ACE5-F2C703E0A813}"/>
              </a:ext>
            </a:extLst>
          </p:cNvPr>
          <p:cNvSpPr>
            <a:spLocks noGrp="1"/>
          </p:cNvSpPr>
          <p:nvPr>
            <p:ph type="tbl" sz="quarter" idx="13"/>
          </p:nvPr>
        </p:nvSpPr>
        <p:spPr>
          <a:xfrm>
            <a:off x="600075" y="1878013"/>
            <a:ext cx="10083800" cy="3568700"/>
          </a:xfrm>
        </p:spPr>
        <p:txBody>
          <a:bodyPr/>
          <a:lstStyle>
            <a:lvl1pPr>
              <a:defRPr sz="1400">
                <a:solidFill>
                  <a:schemeClr val="tx1"/>
                </a:solidFill>
              </a:defRPr>
            </a:lvl1pPr>
          </a:lstStyle>
          <a:p>
            <a:r>
              <a:rPr lang="en-US"/>
              <a:t>Click icon to add table</a:t>
            </a:r>
            <a:endParaRPr lang="en-GB" dirty="0"/>
          </a:p>
        </p:txBody>
      </p:sp>
      <p:sp>
        <p:nvSpPr>
          <p:cNvPr id="3" name="Date Placeholder 2"/>
          <p:cNvSpPr>
            <a:spLocks noGrp="1"/>
          </p:cNvSpPr>
          <p:nvPr>
            <p:ph type="dt" sz="half" idx="14"/>
          </p:nvPr>
        </p:nvSpPr>
        <p:spPr/>
        <p:txBody>
          <a:bodyPr/>
          <a:lstStyle/>
          <a:p>
            <a:fld id="{824D0390-C7CB-4C63-95F8-CBCA9048918F}" type="datetime1">
              <a:rPr lang="en-US" smtClean="0"/>
              <a:t>5/7/2024</a:t>
            </a:fld>
            <a:endParaRPr lang="en-GB" dirty="0"/>
          </a:p>
        </p:txBody>
      </p:sp>
      <p:sp>
        <p:nvSpPr>
          <p:cNvPr id="6" name="Slide Number Placeholder 5"/>
          <p:cNvSpPr>
            <a:spLocks noGrp="1"/>
          </p:cNvSpPr>
          <p:nvPr>
            <p:ph type="sldNum" sz="quarter" idx="15"/>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39902150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B">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01BC1A6-FA88-4814-A368-FA1F0C3E5EF9}"/>
              </a:ext>
            </a:extLst>
          </p:cNvPr>
          <p:cNvSpPr/>
          <p:nvPr userDrawn="1"/>
        </p:nvSpPr>
        <p:spPr>
          <a:xfrm>
            <a:off x="0" y="0"/>
            <a:ext cx="12191999" cy="6858000"/>
          </a:xfrm>
          <a:prstGeom prst="rect">
            <a:avLst/>
          </a:prstGeom>
          <a:solidFill>
            <a:srgbClr val="3736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ctrTitle" hasCustomPrompt="1"/>
          </p:nvPr>
        </p:nvSpPr>
        <p:spPr>
          <a:xfrm>
            <a:off x="403907" y="1122363"/>
            <a:ext cx="5040000" cy="1835208"/>
          </a:xfrm>
        </p:spPr>
        <p:txBody>
          <a:bodyPr anchor="b"/>
          <a:lstStyle>
            <a:lvl1pPr algn="l">
              <a:defRPr sz="4500" b="0">
                <a:solidFill>
                  <a:schemeClr val="bg1"/>
                </a:solidFill>
              </a:defRPr>
            </a:lvl1pPr>
          </a:lstStyle>
          <a:p>
            <a:r>
              <a:rPr lang="en-US" dirty="0"/>
              <a:t>Click to add title</a:t>
            </a:r>
            <a:endParaRPr lang="en-GB" dirty="0"/>
          </a:p>
        </p:txBody>
      </p:sp>
      <p:sp>
        <p:nvSpPr>
          <p:cNvPr id="3" name="Subtitle 2"/>
          <p:cNvSpPr>
            <a:spLocks noGrp="1"/>
          </p:cNvSpPr>
          <p:nvPr>
            <p:ph type="subTitle" idx="1" hasCustomPrompt="1"/>
          </p:nvPr>
        </p:nvSpPr>
        <p:spPr>
          <a:xfrm>
            <a:off x="403908" y="3051740"/>
            <a:ext cx="5040000" cy="2206060"/>
          </a:xfrm>
        </p:spPr>
        <p:txBody>
          <a:bodyPr/>
          <a:lstStyle>
            <a:lvl1pPr marL="0" indent="0" algn="l">
              <a:buNone/>
              <a:defRPr sz="25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endParaRPr lang="en-GB"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GB"/>
          </a:p>
        </p:txBody>
      </p:sp>
      <p:grpSp>
        <p:nvGrpSpPr>
          <p:cNvPr id="9" name="Group 8">
            <a:extLst>
              <a:ext uri="{FF2B5EF4-FFF2-40B4-BE49-F238E27FC236}">
                <a16:creationId xmlns:a16="http://schemas.microsoft.com/office/drawing/2014/main" id="{C1BCF969-F22E-4363-BD98-B53B34219A98}"/>
              </a:ext>
            </a:extLst>
          </p:cNvPr>
          <p:cNvGrpSpPr/>
          <p:nvPr userDrawn="1"/>
        </p:nvGrpSpPr>
        <p:grpSpPr>
          <a:xfrm>
            <a:off x="6875462" y="0"/>
            <a:ext cx="5316538" cy="6858000"/>
            <a:chOff x="6242051" y="0"/>
            <a:chExt cx="5316538" cy="6858000"/>
          </a:xfrm>
        </p:grpSpPr>
        <p:sp>
          <p:nvSpPr>
            <p:cNvPr id="10" name="Freeform 6">
              <a:extLst>
                <a:ext uri="{FF2B5EF4-FFF2-40B4-BE49-F238E27FC236}">
                  <a16:creationId xmlns:a16="http://schemas.microsoft.com/office/drawing/2014/main" id="{05E60E73-F1E3-409B-9111-F5BDA2C949A4}"/>
                </a:ext>
              </a:extLst>
            </p:cNvPr>
            <p:cNvSpPr>
              <a:spLocks/>
            </p:cNvSpPr>
            <p:nvPr userDrawn="1"/>
          </p:nvSpPr>
          <p:spPr bwMode="auto">
            <a:xfrm>
              <a:off x="6307138" y="0"/>
              <a:ext cx="5251450" cy="4816475"/>
            </a:xfrm>
            <a:custGeom>
              <a:avLst/>
              <a:gdLst>
                <a:gd name="T0" fmla="*/ 8701 w 16628"/>
                <a:gd name="T1" fmla="*/ 15209 h 15209"/>
                <a:gd name="T2" fmla="*/ 8701 w 16628"/>
                <a:gd name="T3" fmla="*/ 15209 h 15209"/>
                <a:gd name="T4" fmla="*/ 16628 w 16628"/>
                <a:gd name="T5" fmla="*/ 10101 h 15209"/>
                <a:gd name="T6" fmla="*/ 16628 w 16628"/>
                <a:gd name="T7" fmla="*/ 0 h 15209"/>
                <a:gd name="T8" fmla="*/ 0 w 16628"/>
                <a:gd name="T9" fmla="*/ 0 h 15209"/>
                <a:gd name="T10" fmla="*/ 0 w 16628"/>
                <a:gd name="T11" fmla="*/ 6508 h 15209"/>
                <a:gd name="T12" fmla="*/ 8701 w 16628"/>
                <a:gd name="T13" fmla="*/ 15209 h 15209"/>
              </a:gdLst>
              <a:ahLst/>
              <a:cxnLst>
                <a:cxn ang="0">
                  <a:pos x="T0" y="T1"/>
                </a:cxn>
                <a:cxn ang="0">
                  <a:pos x="T2" y="T3"/>
                </a:cxn>
                <a:cxn ang="0">
                  <a:pos x="T4" y="T5"/>
                </a:cxn>
                <a:cxn ang="0">
                  <a:pos x="T6" y="T7"/>
                </a:cxn>
                <a:cxn ang="0">
                  <a:pos x="T8" y="T9"/>
                </a:cxn>
                <a:cxn ang="0">
                  <a:pos x="T10" y="T11"/>
                </a:cxn>
                <a:cxn ang="0">
                  <a:pos x="T12" y="T13"/>
                </a:cxn>
              </a:cxnLst>
              <a:rect l="0" t="0" r="r" b="b"/>
              <a:pathLst>
                <a:path w="16628" h="15209">
                  <a:moveTo>
                    <a:pt x="8701" y="15209"/>
                  </a:moveTo>
                  <a:cubicBezTo>
                    <a:pt x="8701" y="15209"/>
                    <a:pt x="8701" y="15209"/>
                    <a:pt x="8701" y="15209"/>
                  </a:cubicBezTo>
                  <a:cubicBezTo>
                    <a:pt x="12225" y="15209"/>
                    <a:pt x="15260" y="13114"/>
                    <a:pt x="16628" y="10101"/>
                  </a:cubicBezTo>
                  <a:cubicBezTo>
                    <a:pt x="16628" y="0"/>
                    <a:pt x="16628" y="0"/>
                    <a:pt x="16628" y="0"/>
                  </a:cubicBezTo>
                  <a:cubicBezTo>
                    <a:pt x="0" y="0"/>
                    <a:pt x="0" y="0"/>
                    <a:pt x="0" y="0"/>
                  </a:cubicBezTo>
                  <a:cubicBezTo>
                    <a:pt x="0" y="6508"/>
                    <a:pt x="0" y="6508"/>
                    <a:pt x="0" y="6508"/>
                  </a:cubicBezTo>
                  <a:cubicBezTo>
                    <a:pt x="0" y="11314"/>
                    <a:pt x="3896" y="15209"/>
                    <a:pt x="8701" y="1520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7">
              <a:extLst>
                <a:ext uri="{FF2B5EF4-FFF2-40B4-BE49-F238E27FC236}">
                  <a16:creationId xmlns:a16="http://schemas.microsoft.com/office/drawing/2014/main" id="{5E1EC7C4-B361-4504-AACA-92C6878833E5}"/>
                </a:ext>
              </a:extLst>
            </p:cNvPr>
            <p:cNvSpPr>
              <a:spLocks/>
            </p:cNvSpPr>
            <p:nvPr userDrawn="1"/>
          </p:nvSpPr>
          <p:spPr bwMode="auto">
            <a:xfrm>
              <a:off x="6242051" y="4870450"/>
              <a:ext cx="5316538" cy="1987550"/>
            </a:xfrm>
            <a:custGeom>
              <a:avLst/>
              <a:gdLst>
                <a:gd name="T0" fmla="*/ 8906 w 16833"/>
                <a:gd name="T1" fmla="*/ 0 h 6279"/>
                <a:gd name="T2" fmla="*/ 0 w 16833"/>
                <a:gd name="T3" fmla="*/ 6279 h 6279"/>
                <a:gd name="T4" fmla="*/ 16833 w 16833"/>
                <a:gd name="T5" fmla="*/ 6279 h 6279"/>
                <a:gd name="T6" fmla="*/ 16833 w 16833"/>
                <a:gd name="T7" fmla="*/ 4302 h 6279"/>
                <a:gd name="T8" fmla="*/ 8906 w 16833"/>
                <a:gd name="T9" fmla="*/ 0 h 6279"/>
              </a:gdLst>
              <a:ahLst/>
              <a:cxnLst>
                <a:cxn ang="0">
                  <a:pos x="T0" y="T1"/>
                </a:cxn>
                <a:cxn ang="0">
                  <a:pos x="T2" y="T3"/>
                </a:cxn>
                <a:cxn ang="0">
                  <a:pos x="T4" y="T5"/>
                </a:cxn>
                <a:cxn ang="0">
                  <a:pos x="T6" y="T7"/>
                </a:cxn>
                <a:cxn ang="0">
                  <a:pos x="T8" y="T9"/>
                </a:cxn>
              </a:cxnLst>
              <a:rect l="0" t="0" r="r" b="b"/>
              <a:pathLst>
                <a:path w="16833" h="6279">
                  <a:moveTo>
                    <a:pt x="8906" y="0"/>
                  </a:moveTo>
                  <a:cubicBezTo>
                    <a:pt x="4799" y="0"/>
                    <a:pt x="1304" y="2619"/>
                    <a:pt x="0" y="6279"/>
                  </a:cubicBezTo>
                  <a:cubicBezTo>
                    <a:pt x="16833" y="6279"/>
                    <a:pt x="16833" y="6279"/>
                    <a:pt x="16833" y="6279"/>
                  </a:cubicBezTo>
                  <a:cubicBezTo>
                    <a:pt x="16833" y="4302"/>
                    <a:pt x="16833" y="4302"/>
                    <a:pt x="16833" y="4302"/>
                  </a:cubicBezTo>
                  <a:cubicBezTo>
                    <a:pt x="15147" y="1712"/>
                    <a:pt x="12227" y="0"/>
                    <a:pt x="8906" y="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595790" y="3720397"/>
            <a:ext cx="2165745" cy="2165745"/>
          </a:xfrm>
          <a:prstGeom prst="rect">
            <a:avLst/>
          </a:prstGeom>
        </p:spPr>
      </p:pic>
      <p:pic>
        <p:nvPicPr>
          <p:cNvPr id="16" name="Picture 1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3907" y="5655284"/>
            <a:ext cx="493409" cy="691869"/>
          </a:xfrm>
          <a:prstGeom prst="rect">
            <a:avLst/>
          </a:prstGeom>
        </p:spPr>
      </p:pic>
      <p:sp>
        <p:nvSpPr>
          <p:cNvPr id="4" name="Date Placeholder 3"/>
          <p:cNvSpPr>
            <a:spLocks noGrp="1"/>
          </p:cNvSpPr>
          <p:nvPr>
            <p:ph type="dt" sz="half" idx="12"/>
          </p:nvPr>
        </p:nvSpPr>
        <p:spPr/>
        <p:txBody>
          <a:bodyPr/>
          <a:lstStyle/>
          <a:p>
            <a:fld id="{169FF6DD-EF86-4379-9B29-49540C9AF5AE}" type="datetime1">
              <a:rPr lang="en-US" smtClean="0"/>
              <a:t>5/7/2024</a:t>
            </a:fld>
            <a:endParaRPr lang="en-GB" dirty="0"/>
          </a:p>
        </p:txBody>
      </p:sp>
      <p:sp>
        <p:nvSpPr>
          <p:cNvPr id="6" name="Slide Number Placeholder 5"/>
          <p:cNvSpPr>
            <a:spLocks noGrp="1"/>
          </p:cNvSpPr>
          <p:nvPr>
            <p:ph type="sldNum" sz="quarter" idx="13"/>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2608369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6BD6C96-781C-4A3F-97CF-70B1B00818F8}"/>
              </a:ext>
            </a:extLst>
          </p:cNvPr>
          <p:cNvSpPr/>
          <p:nvPr userDrawn="1"/>
        </p:nvSpPr>
        <p:spPr>
          <a:xfrm>
            <a:off x="0" y="0"/>
            <a:ext cx="12191999" cy="518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p:txBody>
          <a:bodyPr/>
          <a:lstStyle>
            <a:lvl1pPr>
              <a:defRPr/>
            </a:lvl1pPr>
          </a:lstStyle>
          <a:p>
            <a:r>
              <a:rPr lang="en-US" dirty="0"/>
              <a:t>One Chart</a:t>
            </a:r>
            <a:endParaRPr lang="en-GB" dirty="0"/>
          </a:p>
        </p:txBody>
      </p:sp>
      <p:sp>
        <p:nvSpPr>
          <p:cNvPr id="5" name="Footer Placeholder 4"/>
          <p:cNvSpPr>
            <a:spLocks noGrp="1"/>
          </p:cNvSpPr>
          <p:nvPr>
            <p:ph type="ftr" sz="quarter" idx="11"/>
          </p:nvPr>
        </p:nvSpPr>
        <p:spPr/>
        <p:txBody>
          <a:bodyPr/>
          <a:lstStyle/>
          <a:p>
            <a:endParaRPr lang="en-GB"/>
          </a:p>
        </p:txBody>
      </p:sp>
      <p:sp>
        <p:nvSpPr>
          <p:cNvPr id="8" name="Chart Placeholder 5">
            <a:extLst>
              <a:ext uri="{FF2B5EF4-FFF2-40B4-BE49-F238E27FC236}">
                <a16:creationId xmlns:a16="http://schemas.microsoft.com/office/drawing/2014/main" id="{C30153EA-3427-4574-AE3C-5EC559671C53}"/>
              </a:ext>
            </a:extLst>
          </p:cNvPr>
          <p:cNvSpPr>
            <a:spLocks noGrp="1"/>
          </p:cNvSpPr>
          <p:nvPr>
            <p:ph type="chart" sz="quarter" idx="14"/>
          </p:nvPr>
        </p:nvSpPr>
        <p:spPr>
          <a:xfrm>
            <a:off x="600074" y="1230122"/>
            <a:ext cx="10083801" cy="4197542"/>
          </a:xfrm>
        </p:spPr>
        <p:txBody>
          <a:bodyPr/>
          <a:lstStyle>
            <a:lvl1pPr>
              <a:defRPr sz="1400">
                <a:solidFill>
                  <a:schemeClr val="tx1"/>
                </a:solidFill>
              </a:defRPr>
            </a:lvl1pPr>
          </a:lstStyle>
          <a:p>
            <a:r>
              <a:rPr lang="en-US"/>
              <a:t>Click icon to add chart</a:t>
            </a:r>
            <a:endParaRPr lang="en-GB"/>
          </a:p>
        </p:txBody>
      </p:sp>
      <p:sp>
        <p:nvSpPr>
          <p:cNvPr id="3" name="Date Placeholder 2"/>
          <p:cNvSpPr>
            <a:spLocks noGrp="1"/>
          </p:cNvSpPr>
          <p:nvPr>
            <p:ph type="dt" sz="half" idx="15"/>
          </p:nvPr>
        </p:nvSpPr>
        <p:spPr/>
        <p:txBody>
          <a:bodyPr/>
          <a:lstStyle/>
          <a:p>
            <a:fld id="{F142456E-6279-44E9-9BFE-5D8E4752ED39}" type="datetime1">
              <a:rPr lang="en-US" smtClean="0"/>
              <a:t>5/7/2024</a:t>
            </a:fld>
            <a:endParaRPr lang="en-GB" dirty="0"/>
          </a:p>
        </p:txBody>
      </p:sp>
      <p:sp>
        <p:nvSpPr>
          <p:cNvPr id="4" name="Slide Number Placeholder 3"/>
          <p:cNvSpPr>
            <a:spLocks noGrp="1"/>
          </p:cNvSpPr>
          <p:nvPr>
            <p:ph type="sldNum" sz="quarter" idx="16"/>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34972322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hart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6BD6C96-781C-4A3F-97CF-70B1B00818F8}"/>
              </a:ext>
            </a:extLst>
          </p:cNvPr>
          <p:cNvSpPr/>
          <p:nvPr userDrawn="1"/>
        </p:nvSpPr>
        <p:spPr>
          <a:xfrm>
            <a:off x="0" y="0"/>
            <a:ext cx="12191999" cy="518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p:txBody>
          <a:bodyPr/>
          <a:lstStyle>
            <a:lvl1pPr>
              <a:defRPr/>
            </a:lvl1pPr>
          </a:lstStyle>
          <a:p>
            <a:r>
              <a:rPr lang="en-US" dirty="0"/>
              <a:t>Two Charts</a:t>
            </a:r>
            <a:endParaRPr lang="en-GB" dirty="0"/>
          </a:p>
        </p:txBody>
      </p:sp>
      <p:sp>
        <p:nvSpPr>
          <p:cNvPr id="5" name="Footer Placeholder 4"/>
          <p:cNvSpPr>
            <a:spLocks noGrp="1"/>
          </p:cNvSpPr>
          <p:nvPr>
            <p:ph type="ftr" sz="quarter" idx="11"/>
          </p:nvPr>
        </p:nvSpPr>
        <p:spPr/>
        <p:txBody>
          <a:bodyPr/>
          <a:lstStyle/>
          <a:p>
            <a:endParaRPr lang="en-GB"/>
          </a:p>
        </p:txBody>
      </p:sp>
      <p:sp>
        <p:nvSpPr>
          <p:cNvPr id="6" name="Chart Placeholder 5">
            <a:extLst>
              <a:ext uri="{FF2B5EF4-FFF2-40B4-BE49-F238E27FC236}">
                <a16:creationId xmlns:a16="http://schemas.microsoft.com/office/drawing/2014/main" id="{23A387DA-AE79-4488-A710-E2CB8440BAE5}"/>
              </a:ext>
            </a:extLst>
          </p:cNvPr>
          <p:cNvSpPr>
            <a:spLocks noGrp="1"/>
          </p:cNvSpPr>
          <p:nvPr>
            <p:ph type="chart" sz="quarter" idx="14"/>
          </p:nvPr>
        </p:nvSpPr>
        <p:spPr>
          <a:xfrm>
            <a:off x="600074" y="1230122"/>
            <a:ext cx="4650351" cy="4197542"/>
          </a:xfrm>
        </p:spPr>
        <p:txBody>
          <a:bodyPr/>
          <a:lstStyle>
            <a:lvl1pPr>
              <a:defRPr sz="1400">
                <a:solidFill>
                  <a:schemeClr val="tx1"/>
                </a:solidFill>
              </a:defRPr>
            </a:lvl1pPr>
          </a:lstStyle>
          <a:p>
            <a:r>
              <a:rPr lang="en-US"/>
              <a:t>Click icon to add chart</a:t>
            </a:r>
            <a:endParaRPr lang="en-GB"/>
          </a:p>
        </p:txBody>
      </p:sp>
      <p:sp>
        <p:nvSpPr>
          <p:cNvPr id="8" name="Chart Placeholder 5">
            <a:extLst>
              <a:ext uri="{FF2B5EF4-FFF2-40B4-BE49-F238E27FC236}">
                <a16:creationId xmlns:a16="http://schemas.microsoft.com/office/drawing/2014/main" id="{E458C3C2-CF33-4CB9-8804-AE329310D4BD}"/>
              </a:ext>
            </a:extLst>
          </p:cNvPr>
          <p:cNvSpPr>
            <a:spLocks noGrp="1"/>
          </p:cNvSpPr>
          <p:nvPr>
            <p:ph type="chart" sz="quarter" idx="15"/>
          </p:nvPr>
        </p:nvSpPr>
        <p:spPr>
          <a:xfrm>
            <a:off x="6053496" y="1230122"/>
            <a:ext cx="4650351" cy="4197542"/>
          </a:xfrm>
        </p:spPr>
        <p:txBody>
          <a:bodyPr/>
          <a:lstStyle>
            <a:lvl1pPr>
              <a:defRPr sz="1400">
                <a:solidFill>
                  <a:schemeClr val="tx1"/>
                </a:solidFill>
              </a:defRPr>
            </a:lvl1pPr>
          </a:lstStyle>
          <a:p>
            <a:r>
              <a:rPr lang="en-US"/>
              <a:t>Click icon to add chart</a:t>
            </a:r>
            <a:endParaRPr lang="en-GB"/>
          </a:p>
        </p:txBody>
      </p:sp>
      <p:sp>
        <p:nvSpPr>
          <p:cNvPr id="3" name="Date Placeholder 2"/>
          <p:cNvSpPr>
            <a:spLocks noGrp="1"/>
          </p:cNvSpPr>
          <p:nvPr>
            <p:ph type="dt" sz="half" idx="16"/>
          </p:nvPr>
        </p:nvSpPr>
        <p:spPr/>
        <p:txBody>
          <a:bodyPr/>
          <a:lstStyle/>
          <a:p>
            <a:fld id="{45779B8E-8245-43B1-B7D6-1110E0F66371}" type="datetime1">
              <a:rPr lang="en-US" smtClean="0"/>
              <a:t>5/7/2024</a:t>
            </a:fld>
            <a:endParaRPr lang="en-GB" dirty="0"/>
          </a:p>
        </p:txBody>
      </p:sp>
      <p:sp>
        <p:nvSpPr>
          <p:cNvPr id="4" name="Slide Number Placeholder 3"/>
          <p:cNvSpPr>
            <a:spLocks noGrp="1"/>
          </p:cNvSpPr>
          <p:nvPr>
            <p:ph type="sldNum" sz="quarter" idx="17"/>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18756451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mart 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6BD6C96-781C-4A3F-97CF-70B1B00818F8}"/>
              </a:ext>
            </a:extLst>
          </p:cNvPr>
          <p:cNvSpPr/>
          <p:nvPr userDrawn="1"/>
        </p:nvSpPr>
        <p:spPr>
          <a:xfrm>
            <a:off x="0" y="0"/>
            <a:ext cx="12191999" cy="518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p:txBody>
          <a:bodyPr/>
          <a:lstStyle>
            <a:lvl1pPr>
              <a:defRPr/>
            </a:lvl1pPr>
          </a:lstStyle>
          <a:p>
            <a:r>
              <a:rPr lang="en-US" dirty="0"/>
              <a:t>SmartArt</a:t>
            </a:r>
            <a:endParaRPr lang="en-GB" dirty="0"/>
          </a:p>
        </p:txBody>
      </p:sp>
      <p:sp>
        <p:nvSpPr>
          <p:cNvPr id="5" name="Footer Placeholder 4"/>
          <p:cNvSpPr>
            <a:spLocks noGrp="1"/>
          </p:cNvSpPr>
          <p:nvPr>
            <p:ph type="ftr" sz="quarter" idx="11"/>
          </p:nvPr>
        </p:nvSpPr>
        <p:spPr/>
        <p:txBody>
          <a:bodyPr/>
          <a:lstStyle/>
          <a:p>
            <a:endParaRPr lang="en-GB"/>
          </a:p>
        </p:txBody>
      </p:sp>
      <p:sp>
        <p:nvSpPr>
          <p:cNvPr id="4" name="SmartArt Placeholder 3">
            <a:extLst>
              <a:ext uri="{FF2B5EF4-FFF2-40B4-BE49-F238E27FC236}">
                <a16:creationId xmlns:a16="http://schemas.microsoft.com/office/drawing/2014/main" id="{33CEEB8A-45DE-442C-B018-839DF31F2C9D}"/>
              </a:ext>
            </a:extLst>
          </p:cNvPr>
          <p:cNvSpPr>
            <a:spLocks noGrp="1"/>
          </p:cNvSpPr>
          <p:nvPr>
            <p:ph type="dgm" sz="quarter" idx="15"/>
          </p:nvPr>
        </p:nvSpPr>
        <p:spPr>
          <a:xfrm>
            <a:off x="600075" y="1230313"/>
            <a:ext cx="10083800" cy="4197351"/>
          </a:xfrm>
        </p:spPr>
        <p:txBody>
          <a:bodyPr lIns="144000" tIns="108000"/>
          <a:lstStyle>
            <a:lvl1pPr>
              <a:defRPr sz="1400">
                <a:solidFill>
                  <a:schemeClr val="tx1"/>
                </a:solidFill>
              </a:defRPr>
            </a:lvl1pPr>
          </a:lstStyle>
          <a:p>
            <a:r>
              <a:rPr lang="en-US"/>
              <a:t>Click icon to add SmartArt graphic</a:t>
            </a:r>
            <a:endParaRPr lang="en-GB" dirty="0"/>
          </a:p>
        </p:txBody>
      </p:sp>
      <p:sp>
        <p:nvSpPr>
          <p:cNvPr id="3" name="Date Placeholder 2"/>
          <p:cNvSpPr>
            <a:spLocks noGrp="1"/>
          </p:cNvSpPr>
          <p:nvPr>
            <p:ph type="dt" sz="half" idx="16"/>
          </p:nvPr>
        </p:nvSpPr>
        <p:spPr/>
        <p:txBody>
          <a:bodyPr/>
          <a:lstStyle/>
          <a:p>
            <a:fld id="{EBC9EDAF-6AF0-4650-B92E-6B88AAB9A7AA}" type="datetime1">
              <a:rPr lang="en-US" smtClean="0"/>
              <a:t>5/7/2024</a:t>
            </a:fld>
            <a:endParaRPr lang="en-GB" dirty="0"/>
          </a:p>
        </p:txBody>
      </p:sp>
      <p:sp>
        <p:nvSpPr>
          <p:cNvPr id="6" name="Slide Number Placeholder 5"/>
          <p:cNvSpPr>
            <a:spLocks noGrp="1"/>
          </p:cNvSpPr>
          <p:nvPr>
            <p:ph type="sldNum" sz="quarter" idx="17"/>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337176833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ustom Graphic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6BD6C96-781C-4A3F-97CF-70B1B00818F8}"/>
              </a:ext>
            </a:extLst>
          </p:cNvPr>
          <p:cNvSpPr/>
          <p:nvPr userDrawn="1"/>
        </p:nvSpPr>
        <p:spPr>
          <a:xfrm>
            <a:off x="0" y="0"/>
            <a:ext cx="12191999" cy="518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p:txBody>
          <a:bodyPr/>
          <a:lstStyle>
            <a:lvl1pPr>
              <a:defRPr/>
            </a:lvl1pPr>
          </a:lstStyle>
          <a:p>
            <a:r>
              <a:rPr lang="en-US" dirty="0"/>
              <a:t>Custom Graphics</a:t>
            </a:r>
            <a:endParaRPr lang="en-GB" dirty="0"/>
          </a:p>
        </p:txBody>
      </p:sp>
      <p:sp>
        <p:nvSpPr>
          <p:cNvPr id="5" name="Footer Placeholder 4"/>
          <p:cNvSpPr>
            <a:spLocks noGrp="1"/>
          </p:cNvSpPr>
          <p:nvPr>
            <p:ph type="ftr" sz="quarter" idx="11"/>
          </p:nvPr>
        </p:nvSpPr>
        <p:spPr/>
        <p:txBody>
          <a:bodyPr/>
          <a:lstStyle/>
          <a:p>
            <a:endParaRPr lang="en-GB"/>
          </a:p>
        </p:txBody>
      </p:sp>
      <p:sp>
        <p:nvSpPr>
          <p:cNvPr id="4" name="Text Placeholder 3">
            <a:extLst>
              <a:ext uri="{FF2B5EF4-FFF2-40B4-BE49-F238E27FC236}">
                <a16:creationId xmlns:a16="http://schemas.microsoft.com/office/drawing/2014/main" id="{DD279792-438F-4540-B064-59FF4CB006E5}"/>
              </a:ext>
            </a:extLst>
          </p:cNvPr>
          <p:cNvSpPr>
            <a:spLocks noGrp="1"/>
          </p:cNvSpPr>
          <p:nvPr>
            <p:ph type="body" sz="quarter" idx="12" hasCustomPrompt="1"/>
          </p:nvPr>
        </p:nvSpPr>
        <p:spPr>
          <a:xfrm>
            <a:off x="591527" y="1406942"/>
            <a:ext cx="3960000" cy="792000"/>
          </a:xfrm>
          <a:solidFill>
            <a:schemeClr val="tx1"/>
          </a:solidFill>
        </p:spPr>
        <p:txBody>
          <a:bodyPr lIns="144000" tIns="144000" rIns="144000" bIns="144000"/>
          <a:lstStyle>
            <a:lvl1pPr>
              <a:spcBef>
                <a:spcPts val="0"/>
              </a:spcBef>
              <a:spcAft>
                <a:spcPts val="0"/>
              </a:spcAft>
              <a:defRPr sz="1800" b="1">
                <a:solidFill>
                  <a:schemeClr val="bg2"/>
                </a:solidFill>
              </a:defRPr>
            </a:lvl1pPr>
            <a:lvl2pPr>
              <a:spcBef>
                <a:spcPts val="0"/>
              </a:spcBef>
              <a:defRPr>
                <a:solidFill>
                  <a:schemeClr val="bg2"/>
                </a:solidFill>
              </a:defRPr>
            </a:lvl2pPr>
            <a:lvl3pPr>
              <a:spcBef>
                <a:spcPts val="0"/>
              </a:spcBef>
              <a:defRPr>
                <a:solidFill>
                  <a:schemeClr val="bg2"/>
                </a:solidFill>
              </a:defRPr>
            </a:lvl3pPr>
            <a:lvl4pPr>
              <a:spcBef>
                <a:spcPts val="0"/>
              </a:spcBef>
              <a:defRPr>
                <a:solidFill>
                  <a:schemeClr val="bg2"/>
                </a:solidFill>
              </a:defRPr>
            </a:lvl4pPr>
            <a:lvl5pPr>
              <a:spcBef>
                <a:spcPts val="0"/>
              </a:spcBef>
              <a:defRPr>
                <a:solidFill>
                  <a:schemeClr val="bg2"/>
                </a:solidFill>
              </a:defRPr>
            </a:lvl5pPr>
          </a:lstStyle>
          <a:p>
            <a:pPr lvl="0"/>
            <a:r>
              <a:rPr lang="en-US" dirty="0"/>
              <a:t>Click to add text</a:t>
            </a:r>
          </a:p>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9" name="Text Placeholder 3">
            <a:extLst>
              <a:ext uri="{FF2B5EF4-FFF2-40B4-BE49-F238E27FC236}">
                <a16:creationId xmlns:a16="http://schemas.microsoft.com/office/drawing/2014/main" id="{60303E1E-61F6-443C-A0F7-1058BB4E43B1}"/>
              </a:ext>
            </a:extLst>
          </p:cNvPr>
          <p:cNvSpPr>
            <a:spLocks noGrp="1"/>
          </p:cNvSpPr>
          <p:nvPr>
            <p:ph type="body" sz="quarter" idx="13" hasCustomPrompt="1"/>
          </p:nvPr>
        </p:nvSpPr>
        <p:spPr>
          <a:xfrm>
            <a:off x="591527" y="2313853"/>
            <a:ext cx="3960000" cy="792000"/>
          </a:xfrm>
          <a:solidFill>
            <a:schemeClr val="tx2"/>
          </a:solidFill>
        </p:spPr>
        <p:txBody>
          <a:bodyPr lIns="144000" tIns="144000" rIns="144000" bIns="144000"/>
          <a:lstStyle>
            <a:lvl1pPr marL="0" marR="0" indent="0" algn="l" defTabSz="914400" rtl="0" eaLnBrk="1" fontAlgn="auto" latinLnBrk="0" hangingPunct="1">
              <a:lnSpc>
                <a:spcPct val="90000"/>
              </a:lnSpc>
              <a:spcBef>
                <a:spcPts val="0"/>
              </a:spcBef>
              <a:spcAft>
                <a:spcPts val="0"/>
              </a:spcAft>
              <a:buClrTx/>
              <a:buSzTx/>
              <a:buFont typeface="Arial" panose="020B0604020202020204" pitchFamily="34" charset="0"/>
              <a:buNone/>
              <a:tabLst/>
              <a:defRPr sz="1800" b="1">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Click to add text</a:t>
            </a:r>
          </a:p>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0" name="Text Placeholder 3">
            <a:extLst>
              <a:ext uri="{FF2B5EF4-FFF2-40B4-BE49-F238E27FC236}">
                <a16:creationId xmlns:a16="http://schemas.microsoft.com/office/drawing/2014/main" id="{E2A84125-9005-4533-BECC-81A7366A665C}"/>
              </a:ext>
            </a:extLst>
          </p:cNvPr>
          <p:cNvSpPr>
            <a:spLocks noGrp="1"/>
          </p:cNvSpPr>
          <p:nvPr>
            <p:ph type="body" sz="quarter" idx="14" hasCustomPrompt="1"/>
          </p:nvPr>
        </p:nvSpPr>
        <p:spPr>
          <a:xfrm>
            <a:off x="591527" y="3220764"/>
            <a:ext cx="3960000" cy="792000"/>
          </a:xfrm>
          <a:solidFill>
            <a:schemeClr val="bg1"/>
          </a:solidFill>
          <a:ln w="25400">
            <a:solidFill>
              <a:schemeClr val="accent1"/>
            </a:solidFill>
          </a:ln>
        </p:spPr>
        <p:txBody>
          <a:bodyPr lIns="144000" tIns="144000" rIns="144000" bIns="144000" anchor="ctr" anchorCtr="0"/>
          <a:lstStyle>
            <a:lvl1pPr algn="ctr">
              <a:spcBef>
                <a:spcPts val="0"/>
              </a:spcBef>
              <a:spcAft>
                <a:spcPts val="0"/>
              </a:spcAft>
              <a:defRPr sz="1800" b="1">
                <a:solidFill>
                  <a:schemeClr val="tx1"/>
                </a:solidFill>
              </a:defRPr>
            </a:lvl1pPr>
            <a:lvl2pPr algn="ctr">
              <a:spcBef>
                <a:spcPts val="0"/>
              </a:spcBef>
              <a:defRPr>
                <a:solidFill>
                  <a:schemeClr val="tx1"/>
                </a:solidFill>
              </a:defRPr>
            </a:lvl2pPr>
            <a:lvl3pPr marL="0" indent="0" algn="ctr">
              <a:spcBef>
                <a:spcPts val="0"/>
              </a:spcBef>
              <a:buNone/>
              <a:defRPr>
                <a:solidFill>
                  <a:schemeClr val="tx1"/>
                </a:solidFill>
              </a:defRPr>
            </a:lvl3pPr>
            <a:lvl4pPr marL="0" indent="0" algn="ctr">
              <a:spcBef>
                <a:spcPts val="0"/>
              </a:spcBef>
              <a:buNone/>
              <a:defRPr>
                <a:solidFill>
                  <a:schemeClr val="tx1"/>
                </a:solidFill>
              </a:defRPr>
            </a:lvl4pPr>
            <a:lvl5pPr algn="ctr">
              <a:spcBef>
                <a:spcPts val="0"/>
              </a:spcBef>
              <a:defRPr>
                <a:solidFill>
                  <a:schemeClr val="tx1"/>
                </a:solidFill>
              </a:defRPr>
            </a:lvl5pPr>
          </a:lstStyle>
          <a:p>
            <a:pPr lvl="0"/>
            <a:r>
              <a:rPr lang="en-US" dirty="0"/>
              <a:t>Click to add text</a:t>
            </a:r>
          </a:p>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2" name="Text Placeholder 3">
            <a:extLst>
              <a:ext uri="{FF2B5EF4-FFF2-40B4-BE49-F238E27FC236}">
                <a16:creationId xmlns:a16="http://schemas.microsoft.com/office/drawing/2014/main" id="{26813962-FD3C-4FB9-B491-C767A671C6A8}"/>
              </a:ext>
            </a:extLst>
          </p:cNvPr>
          <p:cNvSpPr>
            <a:spLocks noGrp="1"/>
          </p:cNvSpPr>
          <p:nvPr>
            <p:ph type="body" sz="quarter" idx="15" hasCustomPrompt="1"/>
          </p:nvPr>
        </p:nvSpPr>
        <p:spPr>
          <a:xfrm>
            <a:off x="591527" y="4127675"/>
            <a:ext cx="3960000" cy="792000"/>
          </a:xfrm>
          <a:solidFill>
            <a:schemeClr val="bg1"/>
          </a:solidFill>
          <a:ln w="25400">
            <a:noFill/>
          </a:ln>
        </p:spPr>
        <p:txBody>
          <a:bodyPr lIns="144000" tIns="144000" rIns="144000" bIns="144000"/>
          <a:lstStyle>
            <a:lvl1pPr algn="ctr">
              <a:spcBef>
                <a:spcPts val="0"/>
              </a:spcBef>
              <a:spcAft>
                <a:spcPts val="0"/>
              </a:spcAft>
              <a:defRPr sz="1800" b="1">
                <a:solidFill>
                  <a:schemeClr val="tx1"/>
                </a:solidFill>
              </a:defRPr>
            </a:lvl1pPr>
            <a:lvl2pPr algn="ctr">
              <a:spcBef>
                <a:spcPts val="0"/>
              </a:spcBef>
              <a:defRPr>
                <a:solidFill>
                  <a:schemeClr val="tx1"/>
                </a:solidFill>
              </a:defRPr>
            </a:lvl2pPr>
            <a:lvl3pPr marL="0" indent="0" algn="ctr">
              <a:spcBef>
                <a:spcPts val="0"/>
              </a:spcBef>
              <a:buNone/>
              <a:defRPr>
                <a:solidFill>
                  <a:schemeClr val="tx1"/>
                </a:solidFill>
              </a:defRPr>
            </a:lvl3pPr>
            <a:lvl4pPr marL="0" indent="0" algn="ctr">
              <a:spcBef>
                <a:spcPts val="0"/>
              </a:spcBef>
              <a:buNone/>
              <a:defRPr>
                <a:solidFill>
                  <a:schemeClr val="tx1"/>
                </a:solidFill>
              </a:defRPr>
            </a:lvl4pPr>
            <a:lvl5pPr algn="ctr">
              <a:spcBef>
                <a:spcPts val="0"/>
              </a:spcBef>
              <a:defRPr>
                <a:solidFill>
                  <a:schemeClr val="tx1"/>
                </a:solidFill>
              </a:defRPr>
            </a:lvl5pPr>
          </a:lstStyle>
          <a:p>
            <a:pPr lvl="0"/>
            <a:r>
              <a:rPr lang="en-US" dirty="0"/>
              <a:t>Click to add text</a:t>
            </a:r>
          </a:p>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3" name="Text Placeholder 3">
            <a:extLst>
              <a:ext uri="{FF2B5EF4-FFF2-40B4-BE49-F238E27FC236}">
                <a16:creationId xmlns:a16="http://schemas.microsoft.com/office/drawing/2014/main" id="{4D7DFDB3-DCB5-4B48-9EEA-A4734FB47415}"/>
              </a:ext>
            </a:extLst>
          </p:cNvPr>
          <p:cNvSpPr>
            <a:spLocks noGrp="1"/>
          </p:cNvSpPr>
          <p:nvPr>
            <p:ph type="body" sz="quarter" idx="16" hasCustomPrompt="1"/>
          </p:nvPr>
        </p:nvSpPr>
        <p:spPr>
          <a:xfrm>
            <a:off x="591527" y="5034586"/>
            <a:ext cx="3960000" cy="792000"/>
          </a:xfrm>
          <a:noFill/>
        </p:spPr>
        <p:txBody>
          <a:bodyPr lIns="144000" tIns="144000" rIns="144000" bIns="144000"/>
          <a:lstStyle>
            <a:lvl1pPr marL="0" marR="0" indent="0" algn="l" defTabSz="914400" rtl="0" eaLnBrk="1" fontAlgn="auto" latinLnBrk="0" hangingPunct="1">
              <a:lnSpc>
                <a:spcPct val="90000"/>
              </a:lnSpc>
              <a:spcBef>
                <a:spcPts val="0"/>
              </a:spcBef>
              <a:spcAft>
                <a:spcPts val="0"/>
              </a:spcAft>
              <a:buClrTx/>
              <a:buSzTx/>
              <a:buFont typeface="Arial" panose="020B0604020202020204" pitchFamily="34" charset="0"/>
              <a:buNone/>
              <a:tabLst/>
              <a:defRPr sz="1800" b="1">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lang="en-US" dirty="0"/>
              <a:t>Click to add text</a:t>
            </a:r>
          </a:p>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 name="Date Placeholder 2"/>
          <p:cNvSpPr>
            <a:spLocks noGrp="1"/>
          </p:cNvSpPr>
          <p:nvPr>
            <p:ph type="dt" sz="half" idx="17"/>
          </p:nvPr>
        </p:nvSpPr>
        <p:spPr/>
        <p:txBody>
          <a:bodyPr/>
          <a:lstStyle/>
          <a:p>
            <a:fld id="{4047A0D4-0D84-4521-B4FC-B6113DDBD041}" type="datetime1">
              <a:rPr lang="en-US" smtClean="0"/>
              <a:t>5/7/2024</a:t>
            </a:fld>
            <a:endParaRPr lang="en-GB" dirty="0"/>
          </a:p>
        </p:txBody>
      </p:sp>
      <p:sp>
        <p:nvSpPr>
          <p:cNvPr id="6" name="Slide Number Placeholder 5"/>
          <p:cNvSpPr>
            <a:spLocks noGrp="1"/>
          </p:cNvSpPr>
          <p:nvPr>
            <p:ph type="sldNum" sz="quarter" idx="18"/>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39276062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ote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6BD6C96-781C-4A3F-97CF-70B1B00818F8}"/>
              </a:ext>
            </a:extLst>
          </p:cNvPr>
          <p:cNvSpPr/>
          <p:nvPr userDrawn="1"/>
        </p:nvSpPr>
        <p:spPr>
          <a:xfrm>
            <a:off x="0" y="0"/>
            <a:ext cx="12191999" cy="518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Footer Placeholder 4"/>
          <p:cNvSpPr>
            <a:spLocks noGrp="1"/>
          </p:cNvSpPr>
          <p:nvPr>
            <p:ph type="ftr" sz="quarter" idx="11"/>
          </p:nvPr>
        </p:nvSpPr>
        <p:spPr/>
        <p:txBody>
          <a:bodyPr/>
          <a:lstStyle/>
          <a:p>
            <a:endParaRPr lang="en-GB"/>
          </a:p>
        </p:txBody>
      </p:sp>
      <p:sp>
        <p:nvSpPr>
          <p:cNvPr id="8" name="Text Placeholder 7">
            <a:extLst>
              <a:ext uri="{FF2B5EF4-FFF2-40B4-BE49-F238E27FC236}">
                <a16:creationId xmlns:a16="http://schemas.microsoft.com/office/drawing/2014/main" id="{F085DE56-C228-4F1A-AD46-9A998DCBDF74}"/>
              </a:ext>
            </a:extLst>
          </p:cNvPr>
          <p:cNvSpPr>
            <a:spLocks noGrp="1"/>
          </p:cNvSpPr>
          <p:nvPr>
            <p:ph type="body" sz="quarter" idx="12"/>
          </p:nvPr>
        </p:nvSpPr>
        <p:spPr>
          <a:xfrm>
            <a:off x="2337968" y="1594348"/>
            <a:ext cx="3379544" cy="1485472"/>
          </a:xfrm>
          <a:prstGeom prst="wedgeRoundRectCallout">
            <a:avLst>
              <a:gd name="adj1" fmla="val 40118"/>
              <a:gd name="adj2" fmla="val 73896"/>
              <a:gd name="adj3" fmla="val 16667"/>
            </a:avLst>
          </a:prstGeom>
          <a:solidFill>
            <a:schemeClr val="accent2"/>
          </a:solidFill>
        </p:spPr>
        <p:txBody>
          <a:bodyPr/>
          <a:lstStyle>
            <a:lvl1pPr>
              <a:spcBef>
                <a:spcPts val="500"/>
              </a:spcBef>
              <a:spcAft>
                <a:spcPts val="0"/>
              </a:spcAft>
              <a:defRPr sz="1700">
                <a:solidFill>
                  <a:schemeClr val="tx1"/>
                </a:solidFill>
              </a:defRPr>
            </a:lvl1pPr>
            <a:lvl2pPr marL="180000" indent="-180000">
              <a:buSzPct val="110000"/>
              <a:buFont typeface="Arial" panose="020B0604020202020204" pitchFamily="34" charset="0"/>
              <a:buChar char="•"/>
              <a:defRPr/>
            </a:lvl2pPr>
            <a:lvl3pPr marL="180000" indent="0">
              <a:buNone/>
              <a:defRPr/>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Title 8">
            <a:extLst>
              <a:ext uri="{FF2B5EF4-FFF2-40B4-BE49-F238E27FC236}">
                <a16:creationId xmlns:a16="http://schemas.microsoft.com/office/drawing/2014/main" id="{2A30D1EE-4D1E-499A-A8ED-95AEBD77D534}"/>
              </a:ext>
            </a:extLst>
          </p:cNvPr>
          <p:cNvSpPr>
            <a:spLocks noGrp="1"/>
          </p:cNvSpPr>
          <p:nvPr>
            <p:ph type="title" hasCustomPrompt="1"/>
          </p:nvPr>
        </p:nvSpPr>
        <p:spPr/>
        <p:txBody>
          <a:bodyPr/>
          <a:lstStyle>
            <a:lvl1pPr>
              <a:defRPr/>
            </a:lvl1pPr>
          </a:lstStyle>
          <a:p>
            <a:r>
              <a:rPr lang="en-US" dirty="0"/>
              <a:t>Speech Bubbles</a:t>
            </a:r>
            <a:endParaRPr lang="en-GB" dirty="0"/>
          </a:p>
        </p:txBody>
      </p:sp>
      <p:sp>
        <p:nvSpPr>
          <p:cNvPr id="10" name="Text Placeholder 7">
            <a:extLst>
              <a:ext uri="{FF2B5EF4-FFF2-40B4-BE49-F238E27FC236}">
                <a16:creationId xmlns:a16="http://schemas.microsoft.com/office/drawing/2014/main" id="{72FD5BAD-4E1C-4BA1-A864-AD6B442766B7}"/>
              </a:ext>
            </a:extLst>
          </p:cNvPr>
          <p:cNvSpPr>
            <a:spLocks noGrp="1"/>
          </p:cNvSpPr>
          <p:nvPr>
            <p:ph type="body" sz="quarter" idx="13"/>
          </p:nvPr>
        </p:nvSpPr>
        <p:spPr>
          <a:xfrm>
            <a:off x="6256825" y="1271116"/>
            <a:ext cx="3379544" cy="2131936"/>
          </a:xfrm>
          <a:prstGeom prst="wedgeRoundRectCallout">
            <a:avLst>
              <a:gd name="adj1" fmla="val 3699"/>
              <a:gd name="adj2" fmla="val 63310"/>
              <a:gd name="adj3" fmla="val 16667"/>
            </a:avLst>
          </a:prstGeom>
          <a:solidFill>
            <a:schemeClr val="tx2"/>
          </a:solidFill>
        </p:spPr>
        <p:txBody>
          <a:bodyPr/>
          <a:lstStyle>
            <a:lvl1pPr>
              <a:spcBef>
                <a:spcPts val="500"/>
              </a:spcBef>
              <a:spcAft>
                <a:spcPts val="0"/>
              </a:spcAft>
              <a:defRPr sz="1700">
                <a:solidFill>
                  <a:schemeClr val="tx1"/>
                </a:solidFill>
              </a:defRPr>
            </a:lvl1pPr>
            <a:lvl2pPr marL="180000" indent="-180000">
              <a:buSzPct val="110000"/>
              <a:buFont typeface="Arial" panose="020B0604020202020204" pitchFamily="34" charset="0"/>
              <a:buChar char="•"/>
              <a:defRPr/>
            </a:lvl2pPr>
            <a:lvl3pPr marL="180000" indent="0">
              <a:buNone/>
              <a:defRPr/>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Text Placeholder 7">
            <a:extLst>
              <a:ext uri="{FF2B5EF4-FFF2-40B4-BE49-F238E27FC236}">
                <a16:creationId xmlns:a16="http://schemas.microsoft.com/office/drawing/2014/main" id="{A0A35F0C-1A2A-4382-9CE0-662C7D94B027}"/>
              </a:ext>
            </a:extLst>
          </p:cNvPr>
          <p:cNvSpPr>
            <a:spLocks noGrp="1"/>
          </p:cNvSpPr>
          <p:nvPr>
            <p:ph type="body" sz="quarter" idx="14"/>
          </p:nvPr>
        </p:nvSpPr>
        <p:spPr>
          <a:xfrm>
            <a:off x="6256825" y="4076290"/>
            <a:ext cx="3379544" cy="1575908"/>
          </a:xfrm>
          <a:prstGeom prst="wedgeRoundRectCallout">
            <a:avLst>
              <a:gd name="adj1" fmla="val 37888"/>
              <a:gd name="adj2" fmla="val 65661"/>
              <a:gd name="adj3" fmla="val 16667"/>
            </a:avLst>
          </a:prstGeom>
          <a:solidFill>
            <a:schemeClr val="accent6"/>
          </a:solidFill>
        </p:spPr>
        <p:txBody>
          <a:bodyPr/>
          <a:lstStyle>
            <a:lvl1pPr>
              <a:spcBef>
                <a:spcPts val="500"/>
              </a:spcBef>
              <a:spcAft>
                <a:spcPts val="0"/>
              </a:spcAft>
              <a:defRPr sz="1700">
                <a:solidFill>
                  <a:schemeClr val="tx1"/>
                </a:solidFill>
              </a:defRPr>
            </a:lvl1pPr>
            <a:lvl2pPr marL="180000" indent="-180000">
              <a:buSzPct val="110000"/>
              <a:buFont typeface="Arial" panose="020B0604020202020204" pitchFamily="34" charset="0"/>
              <a:buChar char="•"/>
              <a:defRPr/>
            </a:lvl2pPr>
            <a:lvl3pPr marL="180000" indent="0">
              <a:buNone/>
              <a:defRPr/>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ext Placeholder 7">
            <a:extLst>
              <a:ext uri="{FF2B5EF4-FFF2-40B4-BE49-F238E27FC236}">
                <a16:creationId xmlns:a16="http://schemas.microsoft.com/office/drawing/2014/main" id="{6744FA5E-A949-41D0-8825-88D17F22D9E5}"/>
              </a:ext>
            </a:extLst>
          </p:cNvPr>
          <p:cNvSpPr>
            <a:spLocks noGrp="1"/>
          </p:cNvSpPr>
          <p:nvPr>
            <p:ph type="body" sz="quarter" idx="15"/>
          </p:nvPr>
        </p:nvSpPr>
        <p:spPr>
          <a:xfrm>
            <a:off x="2337968" y="3793252"/>
            <a:ext cx="3379544" cy="2100105"/>
          </a:xfrm>
          <a:prstGeom prst="wedgeRoundRectCallout">
            <a:avLst>
              <a:gd name="adj1" fmla="val 4736"/>
              <a:gd name="adj2" fmla="val 67336"/>
              <a:gd name="adj3" fmla="val 16667"/>
            </a:avLst>
          </a:prstGeom>
          <a:solidFill>
            <a:schemeClr val="tx1"/>
          </a:solidFill>
        </p:spPr>
        <p:txBody>
          <a:bodyPr/>
          <a:lstStyle>
            <a:lvl1pPr>
              <a:spcBef>
                <a:spcPts val="500"/>
              </a:spcBef>
              <a:spcAft>
                <a:spcPts val="0"/>
              </a:spcAft>
              <a:defRPr sz="1700">
                <a:solidFill>
                  <a:schemeClr val="bg1"/>
                </a:solidFill>
              </a:defRPr>
            </a:lvl1pPr>
            <a:lvl2pPr marL="180000" indent="-180000">
              <a:buSzPct val="110000"/>
              <a:buFont typeface="Arial" panose="020B0604020202020204" pitchFamily="34" charset="0"/>
              <a:buChar char="•"/>
              <a:defRPr>
                <a:solidFill>
                  <a:schemeClr val="bg1"/>
                </a:solidFill>
              </a:defRPr>
            </a:lvl2pPr>
            <a:lvl3pPr marL="180000" indent="0">
              <a:buNone/>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Date Placeholder 1"/>
          <p:cNvSpPr>
            <a:spLocks noGrp="1"/>
          </p:cNvSpPr>
          <p:nvPr>
            <p:ph type="dt" sz="half" idx="16"/>
          </p:nvPr>
        </p:nvSpPr>
        <p:spPr/>
        <p:txBody>
          <a:bodyPr/>
          <a:lstStyle/>
          <a:p>
            <a:fld id="{ECED6C14-E18D-4C2A-BA9E-7B43E545BEF2}" type="datetime1">
              <a:rPr lang="en-US" smtClean="0"/>
              <a:t>5/7/2024</a:t>
            </a:fld>
            <a:endParaRPr lang="en-GB" dirty="0"/>
          </a:p>
        </p:txBody>
      </p:sp>
      <p:sp>
        <p:nvSpPr>
          <p:cNvPr id="3" name="Slide Number Placeholder 2"/>
          <p:cNvSpPr>
            <a:spLocks noGrp="1"/>
          </p:cNvSpPr>
          <p:nvPr>
            <p:ph type="sldNum" sz="quarter" idx="17"/>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35844272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C7B66C-EC31-4473-9742-6DE94C8EA89D}" type="datetime1">
              <a:rPr lang="en-US" smtClean="0"/>
              <a:t>5/7/2024</a:t>
            </a:fld>
            <a:endParaRPr lang="en-US"/>
          </a:p>
        </p:txBody>
      </p:sp>
      <p:sp>
        <p:nvSpPr>
          <p:cNvPr id="3" name="Footer Placeholder 2"/>
          <p:cNvSpPr>
            <a:spLocks noGrp="1"/>
          </p:cNvSpPr>
          <p:nvPr>
            <p:ph type="ftr" sz="quarter" idx="11"/>
          </p:nvPr>
        </p:nvSpPr>
        <p:spPr/>
        <p:txBody>
          <a:bodyPr/>
          <a:lstStyle/>
          <a:p>
            <a:endParaRPr lang="en-AU"/>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6F15528-21DE-4FAA-801E-634DDDAF4B2B}" type="slidenum">
              <a:rPr lang="en-AU" smtClean="0"/>
              <a:t>‹#›</a:t>
            </a:fld>
            <a:endParaRPr lang="en-AU"/>
          </a:p>
        </p:txBody>
      </p:sp>
    </p:spTree>
    <p:extLst>
      <p:ext uri="{BB962C8B-B14F-4D97-AF65-F5344CB8AC3E}">
        <p14:creationId xmlns:p14="http://schemas.microsoft.com/office/powerpoint/2010/main" val="246462978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rgbClr val="262626"/>
                </a:solidFill>
                <a:latin typeface="Century Gothic"/>
                <a:cs typeface="Century Gothic"/>
              </a:defRPr>
            </a:lvl1pPr>
          </a:lstStyle>
          <a:p>
            <a:endParaRPr/>
          </a:p>
        </p:txBody>
      </p:sp>
      <p:sp>
        <p:nvSpPr>
          <p:cNvPr id="3" name="Holder 3"/>
          <p:cNvSpPr>
            <a:spLocks noGrp="1"/>
          </p:cNvSpPr>
          <p:nvPr>
            <p:ph type="body" idx="1"/>
          </p:nvPr>
        </p:nvSpPr>
        <p:spPr/>
        <p:txBody>
          <a:bodyPr lIns="0" tIns="0" rIns="0" bIns="0"/>
          <a:lstStyle>
            <a:lvl1pPr>
              <a:defRPr sz="1800" b="0" i="0">
                <a:solidFill>
                  <a:srgbClr val="404040"/>
                </a:solidFill>
                <a:latin typeface="Century Gothic"/>
                <a:cs typeface="Century 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5693DBC-B798-47F3-B3FF-905FB9CC41CE}" type="datetime1">
              <a:rPr lang="en-US" smtClean="0"/>
              <a:t>5/7/2024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76357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01BC1A6-FA88-4814-A368-FA1F0C3E5EF9}"/>
              </a:ext>
            </a:extLst>
          </p:cNvPr>
          <p:cNvSpPr/>
          <p:nvPr userDrawn="1"/>
        </p:nvSpPr>
        <p:spPr>
          <a:xfrm>
            <a:off x="0" y="0"/>
            <a:ext cx="1219199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Picture Placeholder 13">
            <a:extLst>
              <a:ext uri="{FF2B5EF4-FFF2-40B4-BE49-F238E27FC236}">
                <a16:creationId xmlns:a16="http://schemas.microsoft.com/office/drawing/2014/main" id="{30A4702B-2D34-4ADF-9BC5-6B1C45BD0F79}"/>
              </a:ext>
            </a:extLst>
          </p:cNvPr>
          <p:cNvSpPr>
            <a:spLocks noGrp="1"/>
          </p:cNvSpPr>
          <p:nvPr>
            <p:ph type="pic" sz="quarter" idx="12"/>
          </p:nvPr>
        </p:nvSpPr>
        <p:spPr>
          <a:xfrm>
            <a:off x="6940548" y="0"/>
            <a:ext cx="5251450" cy="4816475"/>
          </a:xfrm>
          <a:custGeom>
            <a:avLst/>
            <a:gdLst>
              <a:gd name="connsiteX0" fmla="*/ 0 w 5251450"/>
              <a:gd name="connsiteY0" fmla="*/ 0 h 4816475"/>
              <a:gd name="connsiteX1" fmla="*/ 5251450 w 5251450"/>
              <a:gd name="connsiteY1" fmla="*/ 0 h 4816475"/>
              <a:gd name="connsiteX2" fmla="*/ 5251450 w 5251450"/>
              <a:gd name="connsiteY2" fmla="*/ 3198844 h 4816475"/>
              <a:gd name="connsiteX3" fmla="*/ 2747947 w 5251450"/>
              <a:gd name="connsiteY3" fmla="*/ 4816475 h 4816475"/>
              <a:gd name="connsiteX4" fmla="*/ 0 w 5251450"/>
              <a:gd name="connsiteY4" fmla="*/ 2060992 h 4816475"/>
              <a:gd name="connsiteX5" fmla="*/ 0 w 5251450"/>
              <a:gd name="connsiteY5" fmla="*/ 0 h 4816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51450" h="4816475">
                <a:moveTo>
                  <a:pt x="0" y="0"/>
                </a:moveTo>
                <a:cubicBezTo>
                  <a:pt x="0" y="0"/>
                  <a:pt x="0" y="0"/>
                  <a:pt x="5251450" y="0"/>
                </a:cubicBezTo>
                <a:cubicBezTo>
                  <a:pt x="5251450" y="0"/>
                  <a:pt x="5251450" y="0"/>
                  <a:pt x="5251450" y="3198844"/>
                </a:cubicBezTo>
                <a:cubicBezTo>
                  <a:pt x="4819409" y="4153018"/>
                  <a:pt x="3860896" y="4816475"/>
                  <a:pt x="2747947" y="4816475"/>
                </a:cubicBezTo>
                <a:cubicBezTo>
                  <a:pt x="1230434" y="4816475"/>
                  <a:pt x="0" y="3582984"/>
                  <a:pt x="0" y="2060992"/>
                </a:cubicBezTo>
                <a:cubicBezTo>
                  <a:pt x="0" y="2060992"/>
                  <a:pt x="0" y="2060992"/>
                  <a:pt x="0" y="0"/>
                </a:cubicBezTo>
                <a:close/>
              </a:path>
            </a:pathLst>
          </a:custGeom>
          <a:solidFill>
            <a:schemeClr val="accent6">
              <a:lumMod val="90000"/>
            </a:schemeClr>
          </a:solidFill>
        </p:spPr>
        <p:txBody>
          <a:bodyPr wrap="square" lIns="144000" tIns="144000">
            <a:noAutofit/>
          </a:bodyPr>
          <a:lstStyle>
            <a:lvl1pPr>
              <a:defRPr sz="1400">
                <a:solidFill>
                  <a:schemeClr val="bg1"/>
                </a:solidFill>
              </a:defRPr>
            </a:lvl1pPr>
          </a:lstStyle>
          <a:p>
            <a:r>
              <a:rPr lang="en-US"/>
              <a:t>Drag picture to placeholder or click icon to add</a:t>
            </a:r>
            <a:endParaRPr lang="en-GB"/>
          </a:p>
        </p:txBody>
      </p:sp>
      <p:sp>
        <p:nvSpPr>
          <p:cNvPr id="2" name="Title 1"/>
          <p:cNvSpPr>
            <a:spLocks noGrp="1"/>
          </p:cNvSpPr>
          <p:nvPr>
            <p:ph type="ctrTitle" hasCustomPrompt="1"/>
          </p:nvPr>
        </p:nvSpPr>
        <p:spPr>
          <a:xfrm>
            <a:off x="403907" y="1122363"/>
            <a:ext cx="5040000" cy="1835208"/>
          </a:xfrm>
        </p:spPr>
        <p:txBody>
          <a:bodyPr anchor="b"/>
          <a:lstStyle>
            <a:lvl1pPr algn="l">
              <a:defRPr sz="4500" b="0"/>
            </a:lvl1pPr>
          </a:lstStyle>
          <a:p>
            <a:r>
              <a:rPr lang="en-US" dirty="0"/>
              <a:t>Click to add title</a:t>
            </a:r>
            <a:endParaRPr lang="en-GB" dirty="0"/>
          </a:p>
        </p:txBody>
      </p:sp>
      <p:sp>
        <p:nvSpPr>
          <p:cNvPr id="3" name="Subtitle 2"/>
          <p:cNvSpPr>
            <a:spLocks noGrp="1"/>
          </p:cNvSpPr>
          <p:nvPr>
            <p:ph type="subTitle" idx="1" hasCustomPrompt="1"/>
          </p:nvPr>
        </p:nvSpPr>
        <p:spPr>
          <a:xfrm>
            <a:off x="403908" y="3051740"/>
            <a:ext cx="5040000" cy="2206060"/>
          </a:xfrm>
        </p:spPr>
        <p:txBody>
          <a:bodyPr/>
          <a:lstStyle>
            <a:lvl1pPr marL="0" indent="0" algn="l">
              <a:buNone/>
              <a:defRPr sz="25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endParaRPr lang="en-GB" dirty="0"/>
          </a:p>
        </p:txBody>
      </p:sp>
      <p:sp>
        <p:nvSpPr>
          <p:cNvPr id="5" name="Footer Placeholder 4"/>
          <p:cNvSpPr>
            <a:spLocks noGrp="1"/>
          </p:cNvSpPr>
          <p:nvPr>
            <p:ph type="ftr" sz="quarter" idx="11"/>
          </p:nvPr>
        </p:nvSpPr>
        <p:spPr/>
        <p:txBody>
          <a:bodyPr/>
          <a:lstStyle/>
          <a:p>
            <a:endParaRPr lang="en-GB"/>
          </a:p>
        </p:txBody>
      </p:sp>
      <p:sp>
        <p:nvSpPr>
          <p:cNvPr id="11" name="Freeform 7">
            <a:extLst>
              <a:ext uri="{FF2B5EF4-FFF2-40B4-BE49-F238E27FC236}">
                <a16:creationId xmlns:a16="http://schemas.microsoft.com/office/drawing/2014/main" id="{5E1EC7C4-B361-4504-AACA-92C6878833E5}"/>
              </a:ext>
            </a:extLst>
          </p:cNvPr>
          <p:cNvSpPr>
            <a:spLocks/>
          </p:cNvSpPr>
          <p:nvPr userDrawn="1"/>
        </p:nvSpPr>
        <p:spPr bwMode="auto">
          <a:xfrm>
            <a:off x="6875462" y="4870450"/>
            <a:ext cx="5316538" cy="1987550"/>
          </a:xfrm>
          <a:custGeom>
            <a:avLst/>
            <a:gdLst>
              <a:gd name="T0" fmla="*/ 8906 w 16833"/>
              <a:gd name="T1" fmla="*/ 0 h 6279"/>
              <a:gd name="T2" fmla="*/ 0 w 16833"/>
              <a:gd name="T3" fmla="*/ 6279 h 6279"/>
              <a:gd name="T4" fmla="*/ 16833 w 16833"/>
              <a:gd name="T5" fmla="*/ 6279 h 6279"/>
              <a:gd name="T6" fmla="*/ 16833 w 16833"/>
              <a:gd name="T7" fmla="*/ 4302 h 6279"/>
              <a:gd name="T8" fmla="*/ 8906 w 16833"/>
              <a:gd name="T9" fmla="*/ 0 h 6279"/>
            </a:gdLst>
            <a:ahLst/>
            <a:cxnLst>
              <a:cxn ang="0">
                <a:pos x="T0" y="T1"/>
              </a:cxn>
              <a:cxn ang="0">
                <a:pos x="T2" y="T3"/>
              </a:cxn>
              <a:cxn ang="0">
                <a:pos x="T4" y="T5"/>
              </a:cxn>
              <a:cxn ang="0">
                <a:pos x="T6" y="T7"/>
              </a:cxn>
              <a:cxn ang="0">
                <a:pos x="T8" y="T9"/>
              </a:cxn>
            </a:cxnLst>
            <a:rect l="0" t="0" r="r" b="b"/>
            <a:pathLst>
              <a:path w="16833" h="6279">
                <a:moveTo>
                  <a:pt x="8906" y="0"/>
                </a:moveTo>
                <a:cubicBezTo>
                  <a:pt x="4799" y="0"/>
                  <a:pt x="1304" y="2619"/>
                  <a:pt x="0" y="6279"/>
                </a:cubicBezTo>
                <a:cubicBezTo>
                  <a:pt x="16833" y="6279"/>
                  <a:pt x="16833" y="6279"/>
                  <a:pt x="16833" y="6279"/>
                </a:cubicBezTo>
                <a:cubicBezTo>
                  <a:pt x="16833" y="4302"/>
                  <a:pt x="16833" y="4302"/>
                  <a:pt x="16833" y="4302"/>
                </a:cubicBezTo>
                <a:cubicBezTo>
                  <a:pt x="15147" y="1712"/>
                  <a:pt x="12227" y="0"/>
                  <a:pt x="8906"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547401" y="3644806"/>
            <a:ext cx="2219419" cy="2219419"/>
          </a:xfrm>
          <a:prstGeom prst="rect">
            <a:avLst/>
          </a:prstGeom>
        </p:spPr>
      </p:pic>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3907" y="5655284"/>
            <a:ext cx="493409" cy="691869"/>
          </a:xfrm>
          <a:prstGeom prst="rect">
            <a:avLst/>
          </a:prstGeom>
        </p:spPr>
      </p:pic>
      <p:sp>
        <p:nvSpPr>
          <p:cNvPr id="4" name="Date Placeholder 3"/>
          <p:cNvSpPr>
            <a:spLocks noGrp="1"/>
          </p:cNvSpPr>
          <p:nvPr>
            <p:ph type="dt" sz="half" idx="13"/>
          </p:nvPr>
        </p:nvSpPr>
        <p:spPr/>
        <p:txBody>
          <a:bodyPr/>
          <a:lstStyle/>
          <a:p>
            <a:fld id="{1C006C03-C26B-487A-8339-67A04421C633}" type="datetime1">
              <a:rPr lang="en-US" smtClean="0"/>
              <a:t>5/7/2024</a:t>
            </a:fld>
            <a:endParaRPr lang="en-GB" dirty="0"/>
          </a:p>
        </p:txBody>
      </p:sp>
      <p:sp>
        <p:nvSpPr>
          <p:cNvPr id="6" name="Slide Number Placeholder 5"/>
          <p:cNvSpPr>
            <a:spLocks noGrp="1"/>
          </p:cNvSpPr>
          <p:nvPr>
            <p:ph type="sldNum" sz="quarter" idx="14"/>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13437465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Slide A">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D0474969-1787-479A-924E-1D2D1F2AE7AC}"/>
              </a:ext>
            </a:extLst>
          </p:cNvPr>
          <p:cNvSpPr/>
          <p:nvPr userDrawn="1"/>
        </p:nvSpPr>
        <p:spPr>
          <a:xfrm>
            <a:off x="0" y="0"/>
            <a:ext cx="1219199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Picture Placeholder 29">
            <a:extLst>
              <a:ext uri="{FF2B5EF4-FFF2-40B4-BE49-F238E27FC236}">
                <a16:creationId xmlns:a16="http://schemas.microsoft.com/office/drawing/2014/main" id="{E7AE052A-B77F-4049-9BBA-BEC841AE0D99}"/>
              </a:ext>
            </a:extLst>
          </p:cNvPr>
          <p:cNvSpPr>
            <a:spLocks noGrp="1"/>
          </p:cNvSpPr>
          <p:nvPr>
            <p:ph type="pic" sz="quarter" idx="14" hasCustomPrompt="1"/>
          </p:nvPr>
        </p:nvSpPr>
        <p:spPr>
          <a:xfrm>
            <a:off x="8326436" y="601980"/>
            <a:ext cx="3865565" cy="5657444"/>
          </a:xfrm>
          <a:custGeom>
            <a:avLst/>
            <a:gdLst>
              <a:gd name="connsiteX0" fmla="*/ 2632641 w 3865565"/>
              <a:gd name="connsiteY0" fmla="*/ 0 h 5657444"/>
              <a:gd name="connsiteX1" fmla="*/ 3039129 w 3865565"/>
              <a:gd name="connsiteY1" fmla="*/ 0 h 5657444"/>
              <a:gd name="connsiteX2" fmla="*/ 3830041 w 3865565"/>
              <a:gd name="connsiteY2" fmla="*/ 172187 h 5657444"/>
              <a:gd name="connsiteX3" fmla="*/ 3865565 w 3865565"/>
              <a:gd name="connsiteY3" fmla="*/ 186581 h 5657444"/>
              <a:gd name="connsiteX4" fmla="*/ 3865565 w 3865565"/>
              <a:gd name="connsiteY4" fmla="*/ 5462255 h 5657444"/>
              <a:gd name="connsiteX5" fmla="*/ 3760710 w 3865565"/>
              <a:gd name="connsiteY5" fmla="*/ 5502445 h 5657444"/>
              <a:gd name="connsiteX6" fmla="*/ 2835885 w 3865565"/>
              <a:gd name="connsiteY6" fmla="*/ 5657444 h 5657444"/>
              <a:gd name="connsiteX7" fmla="*/ 0 w 3865565"/>
              <a:gd name="connsiteY7" fmla="*/ 2825551 h 5657444"/>
              <a:gd name="connsiteX8" fmla="*/ 2632641 w 3865565"/>
              <a:gd name="connsiteY8" fmla="*/ 0 h 565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5565" h="5657444">
                <a:moveTo>
                  <a:pt x="2632641" y="0"/>
                </a:moveTo>
                <a:lnTo>
                  <a:pt x="3039129" y="0"/>
                </a:lnTo>
                <a:cubicBezTo>
                  <a:pt x="3315017" y="19820"/>
                  <a:pt x="3580980" y="79280"/>
                  <a:pt x="3830041" y="172187"/>
                </a:cubicBezTo>
                <a:lnTo>
                  <a:pt x="3865565" y="186581"/>
                </a:lnTo>
                <a:lnTo>
                  <a:pt x="3865565" y="5462255"/>
                </a:lnTo>
                <a:lnTo>
                  <a:pt x="3760710" y="5502445"/>
                </a:lnTo>
                <a:cubicBezTo>
                  <a:pt x="3470525" y="5602939"/>
                  <a:pt x="3159407" y="5657444"/>
                  <a:pt x="2835885" y="5657444"/>
                </a:cubicBezTo>
                <a:cubicBezTo>
                  <a:pt x="1270273" y="5657444"/>
                  <a:pt x="0" y="4388959"/>
                  <a:pt x="0" y="2825551"/>
                </a:cubicBezTo>
                <a:cubicBezTo>
                  <a:pt x="0" y="1328738"/>
                  <a:pt x="1162300" y="104650"/>
                  <a:pt x="2632641" y="0"/>
                </a:cubicBezTo>
                <a:close/>
              </a:path>
            </a:pathLst>
          </a:custGeom>
          <a:solidFill>
            <a:schemeClr val="bg1">
              <a:lumMod val="75000"/>
            </a:schemeClr>
          </a:solidFill>
        </p:spPr>
        <p:txBody>
          <a:bodyPr wrap="square" tIns="1548000">
            <a:noAutofit/>
          </a:bodyPr>
          <a:lstStyle>
            <a:lvl1pPr algn="ctr">
              <a:defRPr sz="1400">
                <a:solidFill>
                  <a:schemeClr val="bg1"/>
                </a:solidFill>
              </a:defRPr>
            </a:lvl1pPr>
          </a:lstStyle>
          <a:p>
            <a:r>
              <a:rPr lang="en-AU" sz="1400" dirty="0"/>
              <a:t>Click Icon to Add Image</a:t>
            </a:r>
            <a:endParaRPr lang="en-AU" dirty="0"/>
          </a:p>
        </p:txBody>
      </p:sp>
      <p:sp>
        <p:nvSpPr>
          <p:cNvPr id="19" name="Freeform: Shape 18">
            <a:extLst>
              <a:ext uri="{FF2B5EF4-FFF2-40B4-BE49-F238E27FC236}">
                <a16:creationId xmlns:a16="http://schemas.microsoft.com/office/drawing/2014/main" id="{AC22E693-5B73-479C-B297-AC021617C7C9}"/>
              </a:ext>
            </a:extLst>
          </p:cNvPr>
          <p:cNvSpPr>
            <a:spLocks/>
          </p:cNvSpPr>
          <p:nvPr userDrawn="1"/>
        </p:nvSpPr>
        <p:spPr bwMode="auto">
          <a:xfrm>
            <a:off x="0" y="601980"/>
            <a:ext cx="8245719" cy="5657444"/>
          </a:xfrm>
          <a:custGeom>
            <a:avLst/>
            <a:gdLst>
              <a:gd name="connsiteX0" fmla="*/ 0 w 8245719"/>
              <a:gd name="connsiteY0" fmla="*/ 0 h 5657444"/>
              <a:gd name="connsiteX1" fmla="*/ 2413221 w 8245719"/>
              <a:gd name="connsiteY1" fmla="*/ 0 h 5657444"/>
              <a:gd name="connsiteX2" fmla="*/ 2560722 w 8245719"/>
              <a:gd name="connsiteY2" fmla="*/ 0 h 5657444"/>
              <a:gd name="connsiteX3" fmla="*/ 2686080 w 8245719"/>
              <a:gd name="connsiteY3" fmla="*/ 0 h 5657444"/>
              <a:gd name="connsiteX4" fmla="*/ 5416593 w 8245719"/>
              <a:gd name="connsiteY4" fmla="*/ 0 h 5657444"/>
              <a:gd name="connsiteX5" fmla="*/ 8245719 w 8245719"/>
              <a:gd name="connsiteY5" fmla="*/ 2828722 h 5657444"/>
              <a:gd name="connsiteX6" fmla="*/ 5416593 w 8245719"/>
              <a:gd name="connsiteY6" fmla="*/ 5657444 h 5657444"/>
              <a:gd name="connsiteX7" fmla="*/ 2571602 w 8245719"/>
              <a:gd name="connsiteY7" fmla="*/ 5657444 h 5657444"/>
              <a:gd name="connsiteX8" fmla="*/ 2560722 w 8245719"/>
              <a:gd name="connsiteY8" fmla="*/ 5657444 h 5657444"/>
              <a:gd name="connsiteX9" fmla="*/ 2504877 w 8245719"/>
              <a:gd name="connsiteY9" fmla="*/ 5657444 h 5657444"/>
              <a:gd name="connsiteX10" fmla="*/ 2413221 w 8245719"/>
              <a:gd name="connsiteY10" fmla="*/ 5657444 h 5657444"/>
              <a:gd name="connsiteX11" fmla="*/ 0 w 8245719"/>
              <a:gd name="connsiteY11" fmla="*/ 5657444 h 565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45719" h="5657444">
                <a:moveTo>
                  <a:pt x="0" y="0"/>
                </a:moveTo>
                <a:lnTo>
                  <a:pt x="2413221" y="0"/>
                </a:lnTo>
                <a:lnTo>
                  <a:pt x="2560722" y="0"/>
                </a:lnTo>
                <a:lnTo>
                  <a:pt x="2686080" y="0"/>
                </a:lnTo>
                <a:cubicBezTo>
                  <a:pt x="5416593" y="0"/>
                  <a:pt x="5416593" y="0"/>
                  <a:pt x="5416593" y="0"/>
                </a:cubicBezTo>
                <a:cubicBezTo>
                  <a:pt x="6978474" y="0"/>
                  <a:pt x="8245719" y="1267065"/>
                  <a:pt x="8245719" y="2828722"/>
                </a:cubicBezTo>
                <a:cubicBezTo>
                  <a:pt x="8245719" y="4390380"/>
                  <a:pt x="6978474" y="5657444"/>
                  <a:pt x="5416593" y="5657444"/>
                </a:cubicBezTo>
                <a:cubicBezTo>
                  <a:pt x="3539486" y="5657444"/>
                  <a:pt x="2835570" y="5657444"/>
                  <a:pt x="2571602" y="5657444"/>
                </a:cubicBezTo>
                <a:lnTo>
                  <a:pt x="2560722" y="5657444"/>
                </a:lnTo>
                <a:lnTo>
                  <a:pt x="2504877" y="5657444"/>
                </a:lnTo>
                <a:cubicBezTo>
                  <a:pt x="2413221" y="5657444"/>
                  <a:pt x="2413221" y="5657444"/>
                  <a:pt x="2413221" y="5657444"/>
                </a:cubicBezTo>
                <a:lnTo>
                  <a:pt x="0" y="5657444"/>
                </a:lnTo>
                <a:close/>
              </a:path>
            </a:pathLst>
          </a:custGeom>
          <a:solidFill>
            <a:schemeClr val="tx2"/>
          </a:solidFill>
          <a:ln>
            <a:noFill/>
          </a:ln>
        </p:spPr>
        <p:txBody>
          <a:bodyPr vert="horz" wrap="square" lIns="91440" tIns="45720" rIns="91440" bIns="45720" numCol="1" anchor="t" anchorCtr="0" compatLnSpc="1">
            <a:prstTxWarp prst="textNoShape">
              <a:avLst/>
            </a:prstTxWarp>
            <a:noAutofit/>
          </a:bodyPr>
          <a:lstStyle/>
          <a:p>
            <a:endParaRPr lang="en-AU"/>
          </a:p>
        </p:txBody>
      </p:sp>
      <p:sp>
        <p:nvSpPr>
          <p:cNvPr id="2" name="Title 1"/>
          <p:cNvSpPr>
            <a:spLocks noGrp="1"/>
          </p:cNvSpPr>
          <p:nvPr userDrawn="1">
            <p:ph type="title" hasCustomPrompt="1"/>
          </p:nvPr>
        </p:nvSpPr>
        <p:spPr>
          <a:xfrm>
            <a:off x="585538" y="1693697"/>
            <a:ext cx="6039852" cy="1490662"/>
          </a:xfrm>
        </p:spPr>
        <p:txBody>
          <a:bodyPr anchor="b"/>
          <a:lstStyle>
            <a:lvl1pPr>
              <a:defRPr sz="4500" b="0">
                <a:solidFill>
                  <a:schemeClr val="bg1"/>
                </a:solidFill>
              </a:defRPr>
            </a:lvl1pPr>
          </a:lstStyle>
          <a:p>
            <a:r>
              <a:rPr lang="en-US" dirty="0"/>
              <a:t>Click to add title</a:t>
            </a:r>
            <a:endParaRPr lang="en-GB" dirty="0"/>
          </a:p>
        </p:txBody>
      </p:sp>
      <p:sp>
        <p:nvSpPr>
          <p:cNvPr id="5" name="Footer Placeholder 4"/>
          <p:cNvSpPr>
            <a:spLocks noGrp="1"/>
          </p:cNvSpPr>
          <p:nvPr userDrawn="1">
            <p:ph type="ftr" sz="quarter" idx="11"/>
          </p:nvPr>
        </p:nvSpPr>
        <p:spPr/>
        <p:txBody>
          <a:bodyPr/>
          <a:lstStyle/>
          <a:p>
            <a:endParaRPr lang="en-GB"/>
          </a:p>
        </p:txBody>
      </p:sp>
      <p:sp>
        <p:nvSpPr>
          <p:cNvPr id="11" name="Text Placeholder 5">
            <a:extLst>
              <a:ext uri="{FF2B5EF4-FFF2-40B4-BE49-F238E27FC236}">
                <a16:creationId xmlns:a16="http://schemas.microsoft.com/office/drawing/2014/main" id="{B36ACC5A-D2CF-40E7-8984-09E0560FD4B7}"/>
              </a:ext>
            </a:extLst>
          </p:cNvPr>
          <p:cNvSpPr>
            <a:spLocks noGrp="1"/>
          </p:cNvSpPr>
          <p:nvPr userDrawn="1">
            <p:ph type="body" sz="quarter" idx="13" hasCustomPrompt="1"/>
          </p:nvPr>
        </p:nvSpPr>
        <p:spPr>
          <a:xfrm>
            <a:off x="584954" y="3212433"/>
            <a:ext cx="6040436" cy="2117140"/>
          </a:xfrm>
        </p:spPr>
        <p:txBody>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500">
                <a:solidFill>
                  <a:schemeClr val="bg1"/>
                </a:solidFill>
              </a:defRPr>
            </a:lvl1pPr>
            <a:lvl2pPr>
              <a:spcBef>
                <a:spcPts val="0"/>
              </a:spcBef>
              <a:defRPr sz="2500">
                <a:solidFill>
                  <a:schemeClr val="bg1"/>
                </a:solidFill>
              </a:defRPr>
            </a:lvl2pPr>
            <a:lvl3pPr marL="0" indent="0">
              <a:spcBef>
                <a:spcPts val="0"/>
              </a:spcBef>
              <a:buNone/>
              <a:defRPr sz="2500">
                <a:solidFill>
                  <a:schemeClr val="bg1"/>
                </a:solidFill>
              </a:defRPr>
            </a:lvl3pPr>
            <a:lvl4pPr marL="0" indent="0">
              <a:spcBef>
                <a:spcPts val="0"/>
              </a:spcBef>
              <a:buNone/>
              <a:defRPr sz="2500">
                <a:solidFill>
                  <a:schemeClr val="bg1"/>
                </a:solidFill>
              </a:defRPr>
            </a:lvl4pPr>
            <a:lvl5pPr marL="0">
              <a:spcBef>
                <a:spcPts val="0"/>
              </a:spcBef>
              <a:defRPr sz="2500">
                <a:solidFill>
                  <a:schemeClr val="bg1"/>
                </a:solidFill>
              </a:defRPr>
            </a:lvl5pPr>
            <a:lvl6pPr>
              <a:spcBef>
                <a:spcPts val="0"/>
              </a:spcBef>
              <a:defRPr sz="2500">
                <a:solidFill>
                  <a:schemeClr val="bg1"/>
                </a:solidFill>
              </a:defRPr>
            </a:lvl6pPr>
            <a:lvl7pPr>
              <a:spcBef>
                <a:spcPts val="0"/>
              </a:spcBef>
              <a:defRPr sz="2500">
                <a:solidFill>
                  <a:schemeClr val="bg1"/>
                </a:solidFill>
              </a:defRPr>
            </a:lvl7pPr>
            <a:lvl8pPr>
              <a:spcBef>
                <a:spcPts val="0"/>
              </a:spcBef>
              <a:defRPr sz="2500">
                <a:solidFill>
                  <a:schemeClr val="bg1"/>
                </a:solidFill>
              </a:defRPr>
            </a:lvl8pPr>
            <a:lvl9pPr>
              <a:spcBef>
                <a:spcPts val="0"/>
              </a:spcBef>
              <a:defRPr sz="2500">
                <a:solidFill>
                  <a:schemeClr val="bg1"/>
                </a:solidFill>
              </a:defRPr>
            </a:lvl9p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subtitle</a:t>
            </a:r>
            <a:endParaRPr lang="en-GB" dirty="0"/>
          </a:p>
          <a:p>
            <a:pPr lvl="0"/>
            <a:r>
              <a:rPr lang="en-US" dirty="0"/>
              <a:t>Edit Master text styles</a:t>
            </a:r>
          </a:p>
          <a:p>
            <a:pPr lvl="1"/>
            <a:r>
              <a:rPr lang="en-US" dirty="0"/>
              <a:t>Second level</a:t>
            </a:r>
          </a:p>
          <a:p>
            <a:pPr lvl="2"/>
            <a:r>
              <a:rPr lang="en-US" dirty="0"/>
              <a:t>Third level</a:t>
            </a:r>
          </a:p>
          <a:p>
            <a:pPr lvl="3"/>
            <a:r>
              <a:rPr lang="en-US" dirty="0"/>
              <a:t>Fourth level</a:t>
            </a:r>
          </a:p>
          <a:p>
            <a:pPr lvl="4"/>
            <a:endParaRPr lang="en-US" dirty="0"/>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176368" y="2319290"/>
            <a:ext cx="2219419" cy="2219419"/>
          </a:xfrm>
          <a:prstGeom prst="rect">
            <a:avLst/>
          </a:prstGeom>
        </p:spPr>
      </p:pic>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97877" y="5461314"/>
            <a:ext cx="493409" cy="691869"/>
          </a:xfrm>
          <a:prstGeom prst="rect">
            <a:avLst/>
          </a:prstGeom>
        </p:spPr>
      </p:pic>
      <p:sp>
        <p:nvSpPr>
          <p:cNvPr id="3" name="Date Placeholder 2"/>
          <p:cNvSpPr>
            <a:spLocks noGrp="1"/>
          </p:cNvSpPr>
          <p:nvPr>
            <p:ph type="dt" sz="half" idx="15"/>
          </p:nvPr>
        </p:nvSpPr>
        <p:spPr/>
        <p:txBody>
          <a:bodyPr/>
          <a:lstStyle/>
          <a:p>
            <a:fld id="{458295B6-1471-4F8B-A97E-20AB25C0B1E8}" type="datetime1">
              <a:rPr lang="en-US" smtClean="0"/>
              <a:t>5/7/2024</a:t>
            </a:fld>
            <a:endParaRPr lang="en-GB" dirty="0"/>
          </a:p>
        </p:txBody>
      </p:sp>
      <p:sp>
        <p:nvSpPr>
          <p:cNvPr id="4" name="Slide Number Placeholder 3"/>
          <p:cNvSpPr>
            <a:spLocks noGrp="1"/>
          </p:cNvSpPr>
          <p:nvPr>
            <p:ph type="sldNum" sz="quarter" idx="16"/>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3635030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Slide B">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67BA4DE8-38D7-442D-A110-51B4EF65A77C}"/>
              </a:ext>
            </a:extLst>
          </p:cNvPr>
          <p:cNvSpPr/>
          <p:nvPr userDrawn="1"/>
        </p:nvSpPr>
        <p:spPr>
          <a:xfrm>
            <a:off x="0" y="0"/>
            <a:ext cx="1219199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Picture Placeholder 52">
            <a:extLst>
              <a:ext uri="{FF2B5EF4-FFF2-40B4-BE49-F238E27FC236}">
                <a16:creationId xmlns:a16="http://schemas.microsoft.com/office/drawing/2014/main" id="{A8485562-E630-4C57-98C3-B101EF15FC6C}"/>
              </a:ext>
            </a:extLst>
          </p:cNvPr>
          <p:cNvSpPr>
            <a:spLocks noGrp="1"/>
          </p:cNvSpPr>
          <p:nvPr>
            <p:ph type="pic" sz="quarter" idx="14" hasCustomPrompt="1"/>
          </p:nvPr>
        </p:nvSpPr>
        <p:spPr>
          <a:xfrm>
            <a:off x="2769693" y="-3665"/>
            <a:ext cx="9422307" cy="6858000"/>
          </a:xfrm>
          <a:custGeom>
            <a:avLst/>
            <a:gdLst>
              <a:gd name="connsiteX0" fmla="*/ 3980197 w 9422307"/>
              <a:gd name="connsiteY0" fmla="*/ 0 h 6858000"/>
              <a:gd name="connsiteX1" fmla="*/ 9422307 w 9422307"/>
              <a:gd name="connsiteY1" fmla="*/ 0 h 6858000"/>
              <a:gd name="connsiteX2" fmla="*/ 9422307 w 9422307"/>
              <a:gd name="connsiteY2" fmla="*/ 6858000 h 6858000"/>
              <a:gd name="connsiteX3" fmla="*/ 0 w 9422307"/>
              <a:gd name="connsiteY3" fmla="*/ 6858000 h 6858000"/>
              <a:gd name="connsiteX4" fmla="*/ 1570767 w 9422307"/>
              <a:gd name="connsiteY4" fmla="*/ 4150214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22307" h="6858000">
                <a:moveTo>
                  <a:pt x="3980197" y="0"/>
                </a:moveTo>
                <a:lnTo>
                  <a:pt x="9422307" y="0"/>
                </a:lnTo>
                <a:lnTo>
                  <a:pt x="9422307" y="6858000"/>
                </a:lnTo>
                <a:lnTo>
                  <a:pt x="0" y="6858000"/>
                </a:lnTo>
                <a:lnTo>
                  <a:pt x="1570767" y="4150214"/>
                </a:lnTo>
                <a:close/>
              </a:path>
            </a:pathLst>
          </a:custGeom>
          <a:solidFill>
            <a:schemeClr val="bg1">
              <a:lumMod val="75000"/>
            </a:schemeClr>
          </a:solidFill>
        </p:spPr>
        <p:txBody>
          <a:bodyPr wrap="square" tIns="144000" rIns="180000">
            <a:noAutofit/>
          </a:bodyPr>
          <a:lstStyle>
            <a:lvl1pPr algn="r">
              <a:defRPr sz="1400">
                <a:solidFill>
                  <a:schemeClr val="bg1"/>
                </a:solidFill>
              </a:defRPr>
            </a:lvl1pPr>
          </a:lstStyle>
          <a:p>
            <a:r>
              <a:rPr lang="en-AU" dirty="0"/>
              <a:t>Click Icon to Add Image</a:t>
            </a:r>
          </a:p>
        </p:txBody>
      </p:sp>
      <p:sp>
        <p:nvSpPr>
          <p:cNvPr id="5" name="Footer Placeholder 4"/>
          <p:cNvSpPr>
            <a:spLocks noGrp="1"/>
          </p:cNvSpPr>
          <p:nvPr userDrawn="1">
            <p:ph type="ftr" sz="quarter" idx="11"/>
          </p:nvPr>
        </p:nvSpPr>
        <p:spPr>
          <a:xfrm>
            <a:off x="3022977" y="6538912"/>
            <a:ext cx="6624000" cy="204248"/>
          </a:xfrm>
        </p:spPr>
        <p:txBody>
          <a:bodyPr/>
          <a:lstStyle/>
          <a:p>
            <a:endParaRPr lang="en-GB"/>
          </a:p>
        </p:txBody>
      </p:sp>
      <p:sp>
        <p:nvSpPr>
          <p:cNvPr id="11" name="Text Placeholder 5">
            <a:extLst>
              <a:ext uri="{FF2B5EF4-FFF2-40B4-BE49-F238E27FC236}">
                <a16:creationId xmlns:a16="http://schemas.microsoft.com/office/drawing/2014/main" id="{B36ACC5A-D2CF-40E7-8984-09E0560FD4B7}"/>
              </a:ext>
            </a:extLst>
          </p:cNvPr>
          <p:cNvSpPr>
            <a:spLocks noGrp="1"/>
          </p:cNvSpPr>
          <p:nvPr userDrawn="1">
            <p:ph type="body" sz="quarter" idx="13" hasCustomPrompt="1"/>
          </p:nvPr>
        </p:nvSpPr>
        <p:spPr>
          <a:xfrm>
            <a:off x="584954" y="2074841"/>
            <a:ext cx="4952246" cy="2117140"/>
          </a:xfrm>
        </p:spPr>
        <p:txBody>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500">
                <a:solidFill>
                  <a:schemeClr val="bg1"/>
                </a:solidFill>
              </a:defRPr>
            </a:lvl1pPr>
            <a:lvl2pPr>
              <a:spcBef>
                <a:spcPts val="0"/>
              </a:spcBef>
              <a:defRPr sz="2500">
                <a:solidFill>
                  <a:schemeClr val="bg1"/>
                </a:solidFill>
              </a:defRPr>
            </a:lvl2pPr>
            <a:lvl3pPr marL="0" indent="0">
              <a:spcBef>
                <a:spcPts val="0"/>
              </a:spcBef>
              <a:buNone/>
              <a:defRPr sz="2500">
                <a:solidFill>
                  <a:schemeClr val="bg1"/>
                </a:solidFill>
              </a:defRPr>
            </a:lvl3pPr>
            <a:lvl4pPr marL="0" indent="0">
              <a:spcBef>
                <a:spcPts val="0"/>
              </a:spcBef>
              <a:buNone/>
              <a:defRPr sz="2500">
                <a:solidFill>
                  <a:schemeClr val="bg1"/>
                </a:solidFill>
              </a:defRPr>
            </a:lvl4pPr>
            <a:lvl5pPr marL="0">
              <a:spcBef>
                <a:spcPts val="0"/>
              </a:spcBef>
              <a:defRPr sz="2500">
                <a:solidFill>
                  <a:schemeClr val="bg1"/>
                </a:solidFill>
              </a:defRPr>
            </a:lvl5pPr>
            <a:lvl6pPr>
              <a:spcBef>
                <a:spcPts val="0"/>
              </a:spcBef>
              <a:defRPr sz="2500">
                <a:solidFill>
                  <a:schemeClr val="bg1"/>
                </a:solidFill>
              </a:defRPr>
            </a:lvl6pPr>
            <a:lvl7pPr>
              <a:spcBef>
                <a:spcPts val="0"/>
              </a:spcBef>
              <a:defRPr sz="2500">
                <a:solidFill>
                  <a:schemeClr val="bg1"/>
                </a:solidFill>
              </a:defRPr>
            </a:lvl7pPr>
            <a:lvl8pPr>
              <a:spcBef>
                <a:spcPts val="0"/>
              </a:spcBef>
              <a:defRPr sz="2500">
                <a:solidFill>
                  <a:schemeClr val="bg1"/>
                </a:solidFill>
              </a:defRPr>
            </a:lvl8pPr>
            <a:lvl9pPr>
              <a:spcBef>
                <a:spcPts val="0"/>
              </a:spcBef>
              <a:defRPr sz="2500">
                <a:solidFill>
                  <a:schemeClr val="bg1"/>
                </a:solidFill>
              </a:defRPr>
            </a:lvl9p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subtitle</a:t>
            </a:r>
            <a:endParaRPr lang="en-GB" dirty="0"/>
          </a:p>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endParaRPr lang="en-AU" dirty="0"/>
          </a:p>
        </p:txBody>
      </p:sp>
      <p:sp>
        <p:nvSpPr>
          <p:cNvPr id="44" name="Freeform: Shape 43">
            <a:extLst>
              <a:ext uri="{FF2B5EF4-FFF2-40B4-BE49-F238E27FC236}">
                <a16:creationId xmlns:a16="http://schemas.microsoft.com/office/drawing/2014/main" id="{97A055C5-456B-4769-A5F8-9C3D2A1ADEE2}"/>
              </a:ext>
            </a:extLst>
          </p:cNvPr>
          <p:cNvSpPr/>
          <p:nvPr userDrawn="1"/>
        </p:nvSpPr>
        <p:spPr>
          <a:xfrm>
            <a:off x="1" y="5265083"/>
            <a:ext cx="924688" cy="1596583"/>
          </a:xfrm>
          <a:custGeom>
            <a:avLst/>
            <a:gdLst>
              <a:gd name="connsiteX0" fmla="*/ 0 w 924688"/>
              <a:gd name="connsiteY0" fmla="*/ 0 h 1596583"/>
              <a:gd name="connsiteX1" fmla="*/ 924688 w 924688"/>
              <a:gd name="connsiteY1" fmla="*/ 1596583 h 1596583"/>
              <a:gd name="connsiteX2" fmla="*/ 0 w 924688"/>
              <a:gd name="connsiteY2" fmla="*/ 1596583 h 1596583"/>
              <a:gd name="connsiteX3" fmla="*/ 0 w 924688"/>
              <a:gd name="connsiteY3" fmla="*/ 0 h 1596583"/>
            </a:gdLst>
            <a:ahLst/>
            <a:cxnLst>
              <a:cxn ang="0">
                <a:pos x="connsiteX0" y="connsiteY0"/>
              </a:cxn>
              <a:cxn ang="0">
                <a:pos x="connsiteX1" y="connsiteY1"/>
              </a:cxn>
              <a:cxn ang="0">
                <a:pos x="connsiteX2" y="connsiteY2"/>
              </a:cxn>
              <a:cxn ang="0">
                <a:pos x="connsiteX3" y="connsiteY3"/>
              </a:cxn>
            </a:cxnLst>
            <a:rect l="l" t="t" r="r" b="b"/>
            <a:pathLst>
              <a:path w="924688" h="1596583">
                <a:moveTo>
                  <a:pt x="0" y="0"/>
                </a:moveTo>
                <a:lnTo>
                  <a:pt x="924688" y="1596583"/>
                </a:lnTo>
                <a:lnTo>
                  <a:pt x="0" y="1596583"/>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 name="Title 1"/>
          <p:cNvSpPr>
            <a:spLocks noGrp="1"/>
          </p:cNvSpPr>
          <p:nvPr userDrawn="1">
            <p:ph type="title" hasCustomPrompt="1"/>
          </p:nvPr>
        </p:nvSpPr>
        <p:spPr>
          <a:xfrm>
            <a:off x="585538" y="838201"/>
            <a:ext cx="4951662" cy="1152194"/>
          </a:xfrm>
        </p:spPr>
        <p:txBody>
          <a:bodyPr anchor="b"/>
          <a:lstStyle>
            <a:lvl1pPr>
              <a:defRPr sz="4500" b="0">
                <a:solidFill>
                  <a:schemeClr val="bg1"/>
                </a:solidFill>
              </a:defRPr>
            </a:lvl1pPr>
          </a:lstStyle>
          <a:p>
            <a:r>
              <a:rPr lang="en-US" dirty="0"/>
              <a:t>Click to add title</a:t>
            </a:r>
            <a:endParaRPr lang="en-GB" dirty="0"/>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8685" y="5476247"/>
            <a:ext cx="1381280" cy="1381280"/>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58954" y="5815402"/>
            <a:ext cx="493303" cy="691869"/>
          </a:xfrm>
          <a:prstGeom prst="rect">
            <a:avLst/>
          </a:prstGeom>
        </p:spPr>
      </p:pic>
      <p:sp>
        <p:nvSpPr>
          <p:cNvPr id="3" name="Date Placeholder 2"/>
          <p:cNvSpPr>
            <a:spLocks noGrp="1"/>
          </p:cNvSpPr>
          <p:nvPr>
            <p:ph type="dt" sz="half" idx="15"/>
          </p:nvPr>
        </p:nvSpPr>
        <p:spPr/>
        <p:txBody>
          <a:bodyPr/>
          <a:lstStyle/>
          <a:p>
            <a:fld id="{F8426C6F-3DB6-486B-8296-00AF600AC35E}" type="datetime1">
              <a:rPr lang="en-US" smtClean="0"/>
              <a:t>5/7/2024</a:t>
            </a:fld>
            <a:endParaRPr lang="en-GB" dirty="0"/>
          </a:p>
        </p:txBody>
      </p:sp>
      <p:sp>
        <p:nvSpPr>
          <p:cNvPr id="4" name="Slide Number Placeholder 3"/>
          <p:cNvSpPr>
            <a:spLocks noGrp="1"/>
          </p:cNvSpPr>
          <p:nvPr>
            <p:ph type="sldNum" sz="quarter" idx="16"/>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2972362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Slide C">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8479152-EC59-4E85-860A-7F94ED52F8B1}"/>
              </a:ext>
            </a:extLst>
          </p:cNvPr>
          <p:cNvSpPr/>
          <p:nvPr userDrawn="1"/>
        </p:nvSpPr>
        <p:spPr>
          <a:xfrm>
            <a:off x="0" y="0"/>
            <a:ext cx="1219199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Picture Placeholder 28">
            <a:extLst>
              <a:ext uri="{FF2B5EF4-FFF2-40B4-BE49-F238E27FC236}">
                <a16:creationId xmlns:a16="http://schemas.microsoft.com/office/drawing/2014/main" id="{16C46A4B-C7F3-48A4-A48B-242F24F3CC97}"/>
              </a:ext>
            </a:extLst>
          </p:cNvPr>
          <p:cNvSpPr>
            <a:spLocks noGrp="1"/>
          </p:cNvSpPr>
          <p:nvPr>
            <p:ph type="pic" sz="quarter" idx="17"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6259424 h 6858000"/>
              <a:gd name="connsiteX5" fmla="*/ 2153 w 12192000"/>
              <a:gd name="connsiteY5" fmla="*/ 6259424 h 6858000"/>
              <a:gd name="connsiteX6" fmla="*/ 82352 w 12192000"/>
              <a:gd name="connsiteY6" fmla="*/ 6259424 h 6858000"/>
              <a:gd name="connsiteX7" fmla="*/ 138197 w 12192000"/>
              <a:gd name="connsiteY7" fmla="*/ 6259424 h 6858000"/>
              <a:gd name="connsiteX8" fmla="*/ 149077 w 12192000"/>
              <a:gd name="connsiteY8" fmla="*/ 6259424 h 6858000"/>
              <a:gd name="connsiteX9" fmla="*/ 2994068 w 12192000"/>
              <a:gd name="connsiteY9" fmla="*/ 6259424 h 6858000"/>
              <a:gd name="connsiteX10" fmla="*/ 5823194 w 12192000"/>
              <a:gd name="connsiteY10" fmla="*/ 3430702 h 6858000"/>
              <a:gd name="connsiteX11" fmla="*/ 2994068 w 12192000"/>
              <a:gd name="connsiteY11" fmla="*/ 601980 h 6858000"/>
              <a:gd name="connsiteX12" fmla="*/ 263555 w 12192000"/>
              <a:gd name="connsiteY12" fmla="*/ 601980 h 6858000"/>
              <a:gd name="connsiteX13" fmla="*/ 138197 w 12192000"/>
              <a:gd name="connsiteY13" fmla="*/ 601980 h 6858000"/>
              <a:gd name="connsiteX14" fmla="*/ 0 w 12192000"/>
              <a:gd name="connsiteY14" fmla="*/ 6019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0" h="6858000">
                <a:moveTo>
                  <a:pt x="0" y="0"/>
                </a:moveTo>
                <a:lnTo>
                  <a:pt x="12192000" y="0"/>
                </a:lnTo>
                <a:lnTo>
                  <a:pt x="12192000" y="6858000"/>
                </a:lnTo>
                <a:lnTo>
                  <a:pt x="0" y="6858000"/>
                </a:lnTo>
                <a:lnTo>
                  <a:pt x="0" y="6259424"/>
                </a:lnTo>
                <a:lnTo>
                  <a:pt x="2153" y="6259424"/>
                </a:lnTo>
                <a:cubicBezTo>
                  <a:pt x="13610" y="6259424"/>
                  <a:pt x="36524" y="6259424"/>
                  <a:pt x="82352" y="6259424"/>
                </a:cubicBezTo>
                <a:lnTo>
                  <a:pt x="138197" y="6259424"/>
                </a:lnTo>
                <a:lnTo>
                  <a:pt x="149077" y="6259424"/>
                </a:lnTo>
                <a:cubicBezTo>
                  <a:pt x="413045" y="6259424"/>
                  <a:pt x="1116961" y="6259424"/>
                  <a:pt x="2994068" y="6259424"/>
                </a:cubicBezTo>
                <a:cubicBezTo>
                  <a:pt x="4555949" y="6259424"/>
                  <a:pt x="5823194" y="4992360"/>
                  <a:pt x="5823194" y="3430702"/>
                </a:cubicBezTo>
                <a:cubicBezTo>
                  <a:pt x="5823194" y="1869045"/>
                  <a:pt x="4555949" y="601980"/>
                  <a:pt x="2994068" y="601980"/>
                </a:cubicBezTo>
                <a:cubicBezTo>
                  <a:pt x="2994068" y="601980"/>
                  <a:pt x="2994068" y="601980"/>
                  <a:pt x="263555" y="601980"/>
                </a:cubicBezTo>
                <a:lnTo>
                  <a:pt x="138197" y="601980"/>
                </a:lnTo>
                <a:lnTo>
                  <a:pt x="0" y="601980"/>
                </a:lnTo>
                <a:close/>
              </a:path>
            </a:pathLst>
          </a:custGeom>
          <a:solidFill>
            <a:schemeClr val="bg1">
              <a:lumMod val="75000"/>
            </a:schemeClr>
          </a:solidFill>
        </p:spPr>
        <p:txBody>
          <a:bodyPr wrap="square" tIns="144000" rIns="144000">
            <a:noAutofit/>
          </a:bodyPr>
          <a:lstStyle>
            <a:lvl1pPr algn="l">
              <a:defRPr sz="1400">
                <a:solidFill>
                  <a:schemeClr val="bg1"/>
                </a:solidFill>
              </a:defRPr>
            </a:lvl1pPr>
          </a:lstStyle>
          <a:p>
            <a:r>
              <a:rPr lang="en-AU" sz="1400" dirty="0"/>
              <a:t>Drag and drop image form a folder, or click on the placeholder and select ‘Insert \ Images’</a:t>
            </a:r>
            <a:endParaRPr lang="en-AU" dirty="0"/>
          </a:p>
        </p:txBody>
      </p:sp>
      <p:sp>
        <p:nvSpPr>
          <p:cNvPr id="11" name="Text Placeholder 5">
            <a:extLst>
              <a:ext uri="{FF2B5EF4-FFF2-40B4-BE49-F238E27FC236}">
                <a16:creationId xmlns:a16="http://schemas.microsoft.com/office/drawing/2014/main" id="{B36ACC5A-D2CF-40E7-8984-09E0560FD4B7}"/>
              </a:ext>
            </a:extLst>
          </p:cNvPr>
          <p:cNvSpPr>
            <a:spLocks noGrp="1"/>
          </p:cNvSpPr>
          <p:nvPr>
            <p:ph type="body" sz="quarter" idx="13" hasCustomPrompt="1"/>
          </p:nvPr>
        </p:nvSpPr>
        <p:spPr>
          <a:xfrm>
            <a:off x="584953" y="3213099"/>
            <a:ext cx="4577597" cy="1347315"/>
          </a:xfrm>
        </p:spPr>
        <p:txBody>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500">
                <a:solidFill>
                  <a:schemeClr val="bg1"/>
                </a:solidFill>
              </a:defRPr>
            </a:lvl1pPr>
            <a:lvl2pPr>
              <a:spcBef>
                <a:spcPts val="0"/>
              </a:spcBef>
              <a:defRPr sz="2500">
                <a:solidFill>
                  <a:schemeClr val="bg1"/>
                </a:solidFill>
              </a:defRPr>
            </a:lvl2pPr>
            <a:lvl3pPr marL="0" indent="0">
              <a:spcBef>
                <a:spcPts val="0"/>
              </a:spcBef>
              <a:buNone/>
              <a:defRPr sz="2500">
                <a:solidFill>
                  <a:schemeClr val="bg1"/>
                </a:solidFill>
              </a:defRPr>
            </a:lvl3pPr>
            <a:lvl4pPr marL="0" indent="0">
              <a:spcBef>
                <a:spcPts val="0"/>
              </a:spcBef>
              <a:buNone/>
              <a:defRPr sz="2500">
                <a:solidFill>
                  <a:schemeClr val="bg1"/>
                </a:solidFill>
              </a:defRPr>
            </a:lvl4pPr>
            <a:lvl5pPr marL="0">
              <a:spcBef>
                <a:spcPts val="0"/>
              </a:spcBef>
              <a:defRPr sz="2500">
                <a:solidFill>
                  <a:schemeClr val="bg1"/>
                </a:solidFill>
              </a:defRPr>
            </a:lvl5pPr>
            <a:lvl6pPr>
              <a:spcBef>
                <a:spcPts val="0"/>
              </a:spcBef>
              <a:defRPr sz="2500">
                <a:solidFill>
                  <a:schemeClr val="bg1"/>
                </a:solidFill>
              </a:defRPr>
            </a:lvl6pPr>
            <a:lvl7pPr>
              <a:spcBef>
                <a:spcPts val="0"/>
              </a:spcBef>
              <a:defRPr sz="2500">
                <a:solidFill>
                  <a:schemeClr val="bg1"/>
                </a:solidFill>
              </a:defRPr>
            </a:lvl7pPr>
            <a:lvl8pPr>
              <a:spcBef>
                <a:spcPts val="0"/>
              </a:spcBef>
              <a:defRPr sz="2500">
                <a:solidFill>
                  <a:schemeClr val="bg1"/>
                </a:solidFill>
              </a:defRPr>
            </a:lvl8pPr>
            <a:lvl9pPr>
              <a:spcBef>
                <a:spcPts val="0"/>
              </a:spcBef>
              <a:defRPr sz="2500">
                <a:solidFill>
                  <a:schemeClr val="bg1"/>
                </a:solidFill>
              </a:defRPr>
            </a:lvl9p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subtitle</a:t>
            </a:r>
            <a:endParaRPr lang="en-GB" dirty="0"/>
          </a:p>
          <a:p>
            <a:pPr lvl="0"/>
            <a:r>
              <a:rPr lang="en-US" dirty="0"/>
              <a:t>Sub Edit Master text styles</a:t>
            </a:r>
          </a:p>
          <a:p>
            <a:pPr lvl="1"/>
            <a:r>
              <a:rPr lang="en-US" dirty="0"/>
              <a:t>Second level</a:t>
            </a:r>
          </a:p>
          <a:p>
            <a:pPr lvl="2"/>
            <a:r>
              <a:rPr lang="en-US" dirty="0"/>
              <a:t>Third level</a:t>
            </a:r>
          </a:p>
        </p:txBody>
      </p:sp>
      <p:sp>
        <p:nvSpPr>
          <p:cNvPr id="9" name="Footer Placeholder 8">
            <a:extLst>
              <a:ext uri="{FF2B5EF4-FFF2-40B4-BE49-F238E27FC236}">
                <a16:creationId xmlns:a16="http://schemas.microsoft.com/office/drawing/2014/main" id="{B6BDA700-3D1B-49F1-9223-954502A2E2FB}"/>
              </a:ext>
            </a:extLst>
          </p:cNvPr>
          <p:cNvSpPr>
            <a:spLocks noGrp="1"/>
          </p:cNvSpPr>
          <p:nvPr>
            <p:ph type="ftr" sz="quarter" idx="15"/>
          </p:nvPr>
        </p:nvSpPr>
        <p:spPr/>
        <p:txBody>
          <a:bodyPr/>
          <a:lstStyle>
            <a:lvl1pPr>
              <a:defRPr>
                <a:solidFill>
                  <a:schemeClr val="bg1"/>
                </a:solidFill>
              </a:defRPr>
            </a:lvl1pPr>
          </a:lstStyle>
          <a:p>
            <a:endParaRPr lang="en-GB" dirty="0"/>
          </a:p>
        </p:txBody>
      </p:sp>
      <p:sp>
        <p:nvSpPr>
          <p:cNvPr id="27" name="Title 26">
            <a:extLst>
              <a:ext uri="{FF2B5EF4-FFF2-40B4-BE49-F238E27FC236}">
                <a16:creationId xmlns:a16="http://schemas.microsoft.com/office/drawing/2014/main" id="{ABBA3CDA-E776-40AE-B46D-45A45CC5D973}"/>
              </a:ext>
            </a:extLst>
          </p:cNvPr>
          <p:cNvSpPr>
            <a:spLocks noGrp="1"/>
          </p:cNvSpPr>
          <p:nvPr>
            <p:ph type="title" hasCustomPrompt="1"/>
          </p:nvPr>
        </p:nvSpPr>
        <p:spPr>
          <a:xfrm>
            <a:off x="584952" y="2222662"/>
            <a:ext cx="4577597" cy="959957"/>
          </a:xfrm>
        </p:spPr>
        <p:txBody>
          <a:bodyPr anchor="b"/>
          <a:lstStyle>
            <a:lvl1pPr>
              <a:defRPr sz="4500" b="0">
                <a:solidFill>
                  <a:schemeClr val="bg1"/>
                </a:solidFill>
              </a:defRPr>
            </a:lvl1pPr>
          </a:lstStyle>
          <a:p>
            <a:r>
              <a:rPr lang="en-US" dirty="0"/>
              <a:t>Click to add title</a:t>
            </a:r>
            <a:endParaRPr lang="en-AU"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09815" y="2285946"/>
            <a:ext cx="2286107" cy="2286107"/>
          </a:xfrm>
          <a:prstGeom prst="rect">
            <a:avLst/>
          </a:prstGeom>
        </p:spPr>
      </p:pic>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84952" y="5203728"/>
            <a:ext cx="493409" cy="691869"/>
          </a:xfrm>
          <a:prstGeom prst="rect">
            <a:avLst/>
          </a:prstGeom>
        </p:spPr>
      </p:pic>
      <p:sp>
        <p:nvSpPr>
          <p:cNvPr id="2" name="Date Placeholder 1"/>
          <p:cNvSpPr>
            <a:spLocks noGrp="1"/>
          </p:cNvSpPr>
          <p:nvPr>
            <p:ph type="dt" sz="half" idx="18"/>
          </p:nvPr>
        </p:nvSpPr>
        <p:spPr/>
        <p:txBody>
          <a:bodyPr/>
          <a:lstStyle/>
          <a:p>
            <a:fld id="{7559D581-EA8A-4023-9949-D32B8183707E}" type="datetime1">
              <a:rPr lang="en-US" smtClean="0"/>
              <a:t>5/7/2024</a:t>
            </a:fld>
            <a:endParaRPr lang="en-GB" dirty="0"/>
          </a:p>
        </p:txBody>
      </p:sp>
      <p:sp>
        <p:nvSpPr>
          <p:cNvPr id="3" name="Slide Number Placeholder 2"/>
          <p:cNvSpPr>
            <a:spLocks noGrp="1"/>
          </p:cNvSpPr>
          <p:nvPr>
            <p:ph type="sldNum" sz="quarter" idx="19"/>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4059296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Slide 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C57DA6F-A204-4940-B919-67CA81BB5E70}"/>
              </a:ext>
            </a:extLst>
          </p:cNvPr>
          <p:cNvSpPr>
            <a:spLocks noGrp="1"/>
          </p:cNvSpPr>
          <p:nvPr>
            <p:ph type="pic" sz="quarter" idx="17" hasCustomPrompt="1"/>
          </p:nvPr>
        </p:nvSpPr>
        <p:spPr>
          <a:xfrm>
            <a:off x="0" y="0"/>
            <a:ext cx="12192000" cy="6858000"/>
          </a:xfrm>
          <a:solidFill>
            <a:schemeClr val="bg1">
              <a:lumMod val="75000"/>
            </a:schemeClr>
          </a:solidFill>
        </p:spPr>
        <p:txBody>
          <a:bodyPr lIns="144000" tIns="144000"/>
          <a:lstStyle>
            <a:lvl1pPr>
              <a:defRPr sz="1400">
                <a:solidFill>
                  <a:schemeClr val="bg1"/>
                </a:solidFill>
              </a:defRPr>
            </a:lvl1pPr>
          </a:lstStyle>
          <a:p>
            <a:r>
              <a:rPr lang="en-AU" sz="1400" dirty="0"/>
              <a:t>Click Icon to Add Image</a:t>
            </a:r>
            <a:endParaRPr lang="en-AU" dirty="0"/>
          </a:p>
        </p:txBody>
      </p:sp>
      <p:sp>
        <p:nvSpPr>
          <p:cNvPr id="11" name="Text Placeholder 5">
            <a:extLst>
              <a:ext uri="{FF2B5EF4-FFF2-40B4-BE49-F238E27FC236}">
                <a16:creationId xmlns:a16="http://schemas.microsoft.com/office/drawing/2014/main" id="{B36ACC5A-D2CF-40E7-8984-09E0560FD4B7}"/>
              </a:ext>
            </a:extLst>
          </p:cNvPr>
          <p:cNvSpPr>
            <a:spLocks noGrp="1"/>
          </p:cNvSpPr>
          <p:nvPr>
            <p:ph type="body" sz="quarter" idx="13" hasCustomPrompt="1"/>
          </p:nvPr>
        </p:nvSpPr>
        <p:spPr>
          <a:xfrm>
            <a:off x="584953" y="3213099"/>
            <a:ext cx="4577597" cy="1347315"/>
          </a:xfrm>
        </p:spPr>
        <p:txBody>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500">
                <a:solidFill>
                  <a:schemeClr val="bg1"/>
                </a:solidFill>
              </a:defRPr>
            </a:lvl1pPr>
            <a:lvl2pPr marL="223200" indent="-180000">
              <a:spcBef>
                <a:spcPts val="0"/>
              </a:spcBef>
              <a:buSzPct val="75000"/>
              <a:buFont typeface="Calibri" panose="020F0502020204030204" pitchFamily="34" charset="0"/>
              <a:buChar char="●"/>
              <a:defRPr sz="1800">
                <a:solidFill>
                  <a:schemeClr val="bg1"/>
                </a:solidFill>
              </a:defRPr>
            </a:lvl2pPr>
            <a:lvl3pPr marL="223200" indent="-180000">
              <a:spcBef>
                <a:spcPts val="0"/>
              </a:spcBef>
              <a:buSzPct val="75000"/>
              <a:buFont typeface="Calibri" panose="020F0502020204030204" pitchFamily="34" charset="0"/>
              <a:buChar char="●"/>
              <a:defRPr sz="1800">
                <a:solidFill>
                  <a:schemeClr val="bg1"/>
                </a:solidFill>
              </a:defRPr>
            </a:lvl3pPr>
            <a:lvl4pPr marL="223200" indent="-180000">
              <a:spcBef>
                <a:spcPts val="0"/>
              </a:spcBef>
              <a:buSzPct val="75000"/>
              <a:buFont typeface="Calibri" panose="020F0502020204030204" pitchFamily="34" charset="0"/>
              <a:buChar char="●"/>
              <a:defRPr sz="1800">
                <a:solidFill>
                  <a:schemeClr val="bg1"/>
                </a:solidFill>
              </a:defRPr>
            </a:lvl4pPr>
            <a:lvl5pPr marL="223200" indent="-180000">
              <a:spcBef>
                <a:spcPts val="0"/>
              </a:spcBef>
              <a:buSzPct val="75000"/>
              <a:buFont typeface="Calibri" panose="020F0502020204030204" pitchFamily="34" charset="0"/>
              <a:buChar char="●"/>
              <a:defRPr sz="1800">
                <a:solidFill>
                  <a:schemeClr val="bg1"/>
                </a:solidFill>
              </a:defRPr>
            </a:lvl5pPr>
            <a:lvl6pPr marL="223200" indent="-180000">
              <a:spcBef>
                <a:spcPts val="0"/>
              </a:spcBef>
              <a:buSzPct val="75000"/>
              <a:buFont typeface="Calibri" panose="020F0502020204030204" pitchFamily="34" charset="0"/>
              <a:buChar char="●"/>
              <a:defRPr sz="1800">
                <a:solidFill>
                  <a:schemeClr val="bg1"/>
                </a:solidFill>
              </a:defRPr>
            </a:lvl6pPr>
            <a:lvl7pPr marL="223200" indent="-180000">
              <a:spcBef>
                <a:spcPts val="0"/>
              </a:spcBef>
              <a:buSzPct val="75000"/>
              <a:buFont typeface="Calibri" panose="020F0502020204030204" pitchFamily="34" charset="0"/>
              <a:buChar char="●"/>
              <a:defRPr sz="1800">
                <a:solidFill>
                  <a:schemeClr val="bg1"/>
                </a:solidFill>
              </a:defRPr>
            </a:lvl7pPr>
            <a:lvl8pPr marL="223200" indent="-180000">
              <a:spcBef>
                <a:spcPts val="0"/>
              </a:spcBef>
              <a:buSzPct val="75000"/>
              <a:buFont typeface="Calibri" panose="020F0502020204030204" pitchFamily="34" charset="0"/>
              <a:buChar char="●"/>
              <a:defRPr sz="1800">
                <a:solidFill>
                  <a:schemeClr val="bg1"/>
                </a:solidFill>
              </a:defRPr>
            </a:lvl8pPr>
            <a:lvl9pPr marL="223200" indent="-180000">
              <a:spcBef>
                <a:spcPts val="0"/>
              </a:spcBef>
              <a:buSzPct val="75000"/>
              <a:buFont typeface="Calibri" panose="020F0502020204030204" pitchFamily="34" charset="0"/>
              <a:buChar char="●"/>
              <a:defRPr sz="1800">
                <a:solidFill>
                  <a:schemeClr val="bg1"/>
                </a:solidFill>
              </a:defRPr>
            </a:lvl9p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subtitle</a:t>
            </a:r>
            <a:endParaRPr lang="en-GB" dirty="0"/>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endParaRPr lang="en-AU" dirty="0"/>
          </a:p>
        </p:txBody>
      </p:sp>
      <p:sp>
        <p:nvSpPr>
          <p:cNvPr id="9" name="Footer Placeholder 8">
            <a:extLst>
              <a:ext uri="{FF2B5EF4-FFF2-40B4-BE49-F238E27FC236}">
                <a16:creationId xmlns:a16="http://schemas.microsoft.com/office/drawing/2014/main" id="{B6BDA700-3D1B-49F1-9223-954502A2E2FB}"/>
              </a:ext>
            </a:extLst>
          </p:cNvPr>
          <p:cNvSpPr>
            <a:spLocks noGrp="1"/>
          </p:cNvSpPr>
          <p:nvPr>
            <p:ph type="ftr" sz="quarter" idx="15"/>
          </p:nvPr>
        </p:nvSpPr>
        <p:spPr/>
        <p:txBody>
          <a:bodyPr/>
          <a:lstStyle>
            <a:lvl1pPr>
              <a:defRPr>
                <a:solidFill>
                  <a:schemeClr val="tx1"/>
                </a:solidFill>
              </a:defRPr>
            </a:lvl1pPr>
          </a:lstStyle>
          <a:p>
            <a:endParaRPr lang="en-GB" dirty="0"/>
          </a:p>
        </p:txBody>
      </p:sp>
      <p:sp>
        <p:nvSpPr>
          <p:cNvPr id="27" name="Title 26">
            <a:extLst>
              <a:ext uri="{FF2B5EF4-FFF2-40B4-BE49-F238E27FC236}">
                <a16:creationId xmlns:a16="http://schemas.microsoft.com/office/drawing/2014/main" id="{ABBA3CDA-E776-40AE-B46D-45A45CC5D973}"/>
              </a:ext>
            </a:extLst>
          </p:cNvPr>
          <p:cNvSpPr>
            <a:spLocks noGrp="1"/>
          </p:cNvSpPr>
          <p:nvPr>
            <p:ph type="title" hasCustomPrompt="1"/>
          </p:nvPr>
        </p:nvSpPr>
        <p:spPr>
          <a:xfrm>
            <a:off x="584952" y="2222662"/>
            <a:ext cx="4577597" cy="959957"/>
          </a:xfrm>
        </p:spPr>
        <p:txBody>
          <a:bodyPr anchor="b"/>
          <a:lstStyle>
            <a:lvl1pPr>
              <a:defRPr sz="4500" b="0">
                <a:solidFill>
                  <a:schemeClr val="bg1"/>
                </a:solidFill>
              </a:defRPr>
            </a:lvl1pPr>
          </a:lstStyle>
          <a:p>
            <a:r>
              <a:rPr lang="en-US" dirty="0"/>
              <a:t>Click to add title</a:t>
            </a:r>
            <a:endParaRPr lang="en-AU"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17310" y="5476720"/>
            <a:ext cx="1381280" cy="1381280"/>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17389" y="5843112"/>
            <a:ext cx="493303" cy="691869"/>
          </a:xfrm>
          <a:prstGeom prst="rect">
            <a:avLst/>
          </a:prstGeom>
        </p:spPr>
      </p:pic>
      <p:sp>
        <p:nvSpPr>
          <p:cNvPr id="2" name="Date Placeholder 1"/>
          <p:cNvSpPr>
            <a:spLocks noGrp="1"/>
          </p:cNvSpPr>
          <p:nvPr>
            <p:ph type="dt" sz="half" idx="18"/>
          </p:nvPr>
        </p:nvSpPr>
        <p:spPr/>
        <p:txBody>
          <a:bodyPr/>
          <a:lstStyle/>
          <a:p>
            <a:fld id="{6E8E7884-EF0B-451B-BA59-6A568E3AF2C7}" type="datetime1">
              <a:rPr lang="en-US" smtClean="0"/>
              <a:t>5/7/2024</a:t>
            </a:fld>
            <a:endParaRPr lang="en-GB" dirty="0"/>
          </a:p>
        </p:txBody>
      </p:sp>
      <p:sp>
        <p:nvSpPr>
          <p:cNvPr id="3" name="Slide Number Placeholder 2"/>
          <p:cNvSpPr>
            <a:spLocks noGrp="1"/>
          </p:cNvSpPr>
          <p:nvPr>
            <p:ph type="sldNum" sz="quarter" idx="19"/>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3927196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add title</a:t>
            </a:r>
            <a:endParaRPr lang="en-GB" dirty="0"/>
          </a:p>
        </p:txBody>
      </p:sp>
      <p:sp>
        <p:nvSpPr>
          <p:cNvPr id="5" name="Footer Placeholder 4"/>
          <p:cNvSpPr>
            <a:spLocks noGrp="1"/>
          </p:cNvSpPr>
          <p:nvPr>
            <p:ph type="ftr" sz="quarter" idx="11"/>
          </p:nvPr>
        </p:nvSpPr>
        <p:spPr/>
        <p:txBody>
          <a:bodyPr/>
          <a:lstStyle/>
          <a:p>
            <a:endParaRPr lang="en-GB"/>
          </a:p>
        </p:txBody>
      </p:sp>
      <p:sp>
        <p:nvSpPr>
          <p:cNvPr id="6" name="Content Placeholder 5">
            <a:extLst>
              <a:ext uri="{FF2B5EF4-FFF2-40B4-BE49-F238E27FC236}">
                <a16:creationId xmlns:a16="http://schemas.microsoft.com/office/drawing/2014/main" id="{BA9360C9-D6E6-46AC-8EF9-EEF25F267E14}"/>
              </a:ext>
            </a:extLst>
          </p:cNvPr>
          <p:cNvSpPr>
            <a:spLocks noGrp="1"/>
          </p:cNvSpPr>
          <p:nvPr>
            <p:ph sz="quarter" idx="12" hasCustomPrompt="1"/>
          </p:nvPr>
        </p:nvSpPr>
        <p:spPr>
          <a:xfrm>
            <a:off x="490538" y="1758950"/>
            <a:ext cx="10193790" cy="3974666"/>
          </a:xfrm>
        </p:spPr>
        <p:txBody>
          <a:bodyPr/>
          <a:lstStyle>
            <a:lvl1pPr marL="0" marR="0" indent="0" algn="l" defTabSz="914400" rtl="0" eaLnBrk="1" fontAlgn="auto" latinLnBrk="0" hangingPunct="1">
              <a:lnSpc>
                <a:spcPct val="90000"/>
              </a:lnSpc>
              <a:spcBef>
                <a:spcPts val="1000"/>
              </a:spcBef>
              <a:spcAft>
                <a:spcPts val="2400"/>
              </a:spcAft>
              <a:buClrTx/>
              <a:buSzTx/>
              <a:buFont typeface="Arial" panose="020B0604020202020204" pitchFamily="34" charset="0"/>
              <a:buNone/>
              <a:tabLst/>
              <a:defRPr/>
            </a:lvl1pPr>
          </a:lstStyle>
          <a:p>
            <a:pPr marL="0" marR="0" lvl="0" indent="0" algn="l" defTabSz="914400" rtl="0" eaLnBrk="1" fontAlgn="auto" latinLnBrk="0" hangingPunct="1">
              <a:lnSpc>
                <a:spcPct val="90000"/>
              </a:lnSpc>
              <a:spcBef>
                <a:spcPts val="1000"/>
              </a:spcBef>
              <a:spcAft>
                <a:spcPts val="2400"/>
              </a:spcAft>
              <a:buClrTx/>
              <a:buSzTx/>
              <a:buFont typeface="Arial" panose="020B0604020202020204" pitchFamily="34" charset="0"/>
              <a:buNone/>
              <a:tabLst/>
              <a:defRPr/>
            </a:pPr>
            <a:r>
              <a:rPr lang="en-US" dirty="0"/>
              <a:t>Click on the relevant icon at the </a:t>
            </a:r>
            <a:r>
              <a:rPr lang="en-US" dirty="0" err="1"/>
              <a:t>centre</a:t>
            </a:r>
            <a:r>
              <a:rPr lang="en-US" dirty="0"/>
              <a:t> of the placeholder to add: Text / Table / Chart / SmartArt / Image / Media. There are five type styles in the template, available as List Levels. Press the Increase / Decrease button in the paragraph section of the home ribbon to move through the styles</a:t>
            </a:r>
          </a:p>
          <a:p>
            <a:pPr lvl="0"/>
            <a:endParaRPr lang="en-US" dirty="0"/>
          </a:p>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 name="Date Placeholder 2"/>
          <p:cNvSpPr>
            <a:spLocks noGrp="1"/>
          </p:cNvSpPr>
          <p:nvPr>
            <p:ph type="dt" sz="half" idx="13"/>
          </p:nvPr>
        </p:nvSpPr>
        <p:spPr/>
        <p:txBody>
          <a:bodyPr/>
          <a:lstStyle/>
          <a:p>
            <a:fld id="{FDD14944-FEC3-46DC-AC2A-6979C5F3B0C5}" type="datetime1">
              <a:rPr lang="en-US" smtClean="0"/>
              <a:t>5/7/2024</a:t>
            </a:fld>
            <a:endParaRPr lang="en-GB" dirty="0"/>
          </a:p>
        </p:txBody>
      </p:sp>
      <p:sp>
        <p:nvSpPr>
          <p:cNvPr id="4" name="Slide Number Placeholder 3"/>
          <p:cNvSpPr>
            <a:spLocks noGrp="1"/>
          </p:cNvSpPr>
          <p:nvPr>
            <p:ph type="sldNum" sz="quarter" idx="14"/>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1890854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B">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6BD6C96-781C-4A3F-97CF-70B1B00818F8}"/>
              </a:ext>
            </a:extLst>
          </p:cNvPr>
          <p:cNvSpPr/>
          <p:nvPr userDrawn="1"/>
        </p:nvSpPr>
        <p:spPr>
          <a:xfrm>
            <a:off x="0" y="0"/>
            <a:ext cx="12191999" cy="518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hasCustomPrompt="1"/>
          </p:nvPr>
        </p:nvSpPr>
        <p:spPr/>
        <p:txBody>
          <a:bodyPr/>
          <a:lstStyle>
            <a:lvl1pPr>
              <a:defRPr/>
            </a:lvl1pPr>
          </a:lstStyle>
          <a:p>
            <a:r>
              <a:rPr lang="en-US" dirty="0"/>
              <a:t>Click to add title</a:t>
            </a:r>
            <a:endParaRPr lang="en-GB" dirty="0"/>
          </a:p>
        </p:txBody>
      </p:sp>
      <p:sp>
        <p:nvSpPr>
          <p:cNvPr id="5" name="Footer Placeholder 4"/>
          <p:cNvSpPr>
            <a:spLocks noGrp="1"/>
          </p:cNvSpPr>
          <p:nvPr>
            <p:ph type="ftr" sz="quarter" idx="11"/>
          </p:nvPr>
        </p:nvSpPr>
        <p:spPr/>
        <p:txBody>
          <a:bodyPr/>
          <a:lstStyle/>
          <a:p>
            <a:endParaRPr lang="en-GB"/>
          </a:p>
        </p:txBody>
      </p:sp>
      <p:sp>
        <p:nvSpPr>
          <p:cNvPr id="6" name="Content Placeholder 5">
            <a:extLst>
              <a:ext uri="{FF2B5EF4-FFF2-40B4-BE49-F238E27FC236}">
                <a16:creationId xmlns:a16="http://schemas.microsoft.com/office/drawing/2014/main" id="{1728D9B9-3392-4769-8DFF-BE6FA168AE0E}"/>
              </a:ext>
            </a:extLst>
          </p:cNvPr>
          <p:cNvSpPr>
            <a:spLocks noGrp="1"/>
          </p:cNvSpPr>
          <p:nvPr>
            <p:ph sz="quarter" idx="12" hasCustomPrompt="1"/>
          </p:nvPr>
        </p:nvSpPr>
        <p:spPr>
          <a:xfrm>
            <a:off x="490538" y="1758950"/>
            <a:ext cx="10193790" cy="3974666"/>
          </a:xfrm>
        </p:spPr>
        <p:txBody>
          <a:bodyPr/>
          <a:lstStyle>
            <a:lvl1pPr marL="0" marR="0" indent="0" algn="l" defTabSz="914400" rtl="0" eaLnBrk="1" fontAlgn="auto" latinLnBrk="0" hangingPunct="1">
              <a:lnSpc>
                <a:spcPct val="90000"/>
              </a:lnSpc>
              <a:spcBef>
                <a:spcPts val="1000"/>
              </a:spcBef>
              <a:spcAft>
                <a:spcPts val="2400"/>
              </a:spcAft>
              <a:buClrTx/>
              <a:buSzTx/>
              <a:buFont typeface="Arial" panose="020B0604020202020204" pitchFamily="34" charset="0"/>
              <a:buNone/>
              <a:tabLst/>
              <a:defRPr/>
            </a:lvl1pPr>
          </a:lstStyle>
          <a:p>
            <a:pPr marL="0" marR="0" lvl="0" indent="0" algn="l" defTabSz="914400" rtl="0" eaLnBrk="1" fontAlgn="auto" latinLnBrk="0" hangingPunct="1">
              <a:lnSpc>
                <a:spcPct val="90000"/>
              </a:lnSpc>
              <a:spcBef>
                <a:spcPts val="1000"/>
              </a:spcBef>
              <a:spcAft>
                <a:spcPts val="2400"/>
              </a:spcAft>
              <a:buClrTx/>
              <a:buSzTx/>
              <a:buFont typeface="Arial" panose="020B0604020202020204" pitchFamily="34" charset="0"/>
              <a:buNone/>
              <a:tabLst/>
              <a:defRPr/>
            </a:pPr>
            <a:r>
              <a:rPr lang="en-US" dirty="0"/>
              <a:t>Click on the relevant icon at the </a:t>
            </a:r>
            <a:r>
              <a:rPr lang="en-US" dirty="0" err="1"/>
              <a:t>centre</a:t>
            </a:r>
            <a:r>
              <a:rPr lang="en-US" dirty="0"/>
              <a:t> of the placeholder to add: Text / Table / Chart / SmartArt / Image / Media. There are five type styles in the template, available as List Levels. Press the Increase / Decrease button in the paragraph section of the home ribbon to move through the styles</a:t>
            </a:r>
          </a:p>
          <a:p>
            <a:pPr lvl="0"/>
            <a:endParaRPr lang="en-US" dirty="0"/>
          </a:p>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 name="Date Placeholder 2"/>
          <p:cNvSpPr>
            <a:spLocks noGrp="1"/>
          </p:cNvSpPr>
          <p:nvPr>
            <p:ph type="dt" sz="half" idx="13"/>
          </p:nvPr>
        </p:nvSpPr>
        <p:spPr/>
        <p:txBody>
          <a:bodyPr/>
          <a:lstStyle/>
          <a:p>
            <a:fld id="{B995E2FA-60D5-4102-8A2D-4687AC9DD3F0}" type="datetime1">
              <a:rPr lang="en-US" smtClean="0"/>
              <a:t>5/7/2024</a:t>
            </a:fld>
            <a:endParaRPr lang="en-GB" dirty="0"/>
          </a:p>
        </p:txBody>
      </p:sp>
      <p:sp>
        <p:nvSpPr>
          <p:cNvPr id="4" name="Slide Number Placeholder 3"/>
          <p:cNvSpPr>
            <a:spLocks noGrp="1"/>
          </p:cNvSpPr>
          <p:nvPr>
            <p:ph type="sldNum" sz="quarter" idx="14"/>
          </p:nvPr>
        </p:nvSpPr>
        <p:spPr/>
        <p:txBody>
          <a:bodyPr/>
          <a:lstStyle/>
          <a:p>
            <a:fld id="{F5AEA0E0-5CC6-4BD0-905C-A0021E419432}" type="slidenum">
              <a:rPr lang="en-GB" smtClean="0"/>
              <a:pPr/>
              <a:t>‹#›</a:t>
            </a:fld>
            <a:endParaRPr lang="en-GB" dirty="0"/>
          </a:p>
        </p:txBody>
      </p:sp>
    </p:spTree>
    <p:extLst>
      <p:ext uri="{BB962C8B-B14F-4D97-AF65-F5344CB8AC3E}">
        <p14:creationId xmlns:p14="http://schemas.microsoft.com/office/powerpoint/2010/main" val="3630014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C4ED600E-90B7-4D49-803F-18C3CB208852}"/>
              </a:ext>
            </a:extLst>
          </p:cNvPr>
          <p:cNvSpPr/>
          <p:nvPr userDrawn="1"/>
        </p:nvSpPr>
        <p:spPr>
          <a:xfrm flipV="1">
            <a:off x="0" y="-1"/>
            <a:ext cx="8769311" cy="1230123"/>
          </a:xfrm>
          <a:custGeom>
            <a:avLst/>
            <a:gdLst>
              <a:gd name="connsiteX0" fmla="*/ 741970 w 8769311"/>
              <a:gd name="connsiteY0" fmla="*/ 1230123 h 1230123"/>
              <a:gd name="connsiteX1" fmla="*/ 1254832 w 8769311"/>
              <a:gd name="connsiteY1" fmla="*/ 1230123 h 1230123"/>
              <a:gd name="connsiteX2" fmla="*/ 1254832 w 8769311"/>
              <a:gd name="connsiteY2" fmla="*/ 1230122 h 1230123"/>
              <a:gd name="connsiteX3" fmla="*/ 8769275 w 8769311"/>
              <a:gd name="connsiteY3" fmla="*/ 1230122 h 1230123"/>
              <a:gd name="connsiteX4" fmla="*/ 8769311 w 8769311"/>
              <a:gd name="connsiteY4" fmla="*/ 1229400 h 1230123"/>
              <a:gd name="connsiteX5" fmla="*/ 7560373 w 8769311"/>
              <a:gd name="connsiteY5" fmla="*/ 0 h 1230123"/>
              <a:gd name="connsiteX6" fmla="*/ 3733364 w 8769311"/>
              <a:gd name="connsiteY6" fmla="*/ 0 h 1230123"/>
              <a:gd name="connsiteX7" fmla="*/ 2463698 w 8769311"/>
              <a:gd name="connsiteY7" fmla="*/ 0 h 1230123"/>
              <a:gd name="connsiteX8" fmla="*/ 0 w 8769311"/>
              <a:gd name="connsiteY8" fmla="*/ 0 h 1230123"/>
              <a:gd name="connsiteX9" fmla="*/ 0 w 8769311"/>
              <a:gd name="connsiteY9" fmla="*/ 1230122 h 1230123"/>
              <a:gd name="connsiteX10" fmla="*/ 741970 w 8769311"/>
              <a:gd name="connsiteY10" fmla="*/ 1230122 h 1230123"/>
              <a:gd name="connsiteX11" fmla="*/ 741970 w 8769311"/>
              <a:gd name="connsiteY11" fmla="*/ 1230123 h 1230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769311" h="1230123">
                <a:moveTo>
                  <a:pt x="741970" y="1230123"/>
                </a:moveTo>
                <a:lnTo>
                  <a:pt x="1254832" y="1230123"/>
                </a:lnTo>
                <a:lnTo>
                  <a:pt x="1254832" y="1230122"/>
                </a:lnTo>
                <a:lnTo>
                  <a:pt x="8769275" y="1230122"/>
                </a:lnTo>
                <a:lnTo>
                  <a:pt x="8769311" y="1229400"/>
                </a:lnTo>
                <a:cubicBezTo>
                  <a:pt x="8769311" y="550384"/>
                  <a:pt x="8227985" y="0"/>
                  <a:pt x="7560373" y="0"/>
                </a:cubicBezTo>
                <a:lnTo>
                  <a:pt x="3733364" y="0"/>
                </a:lnTo>
                <a:lnTo>
                  <a:pt x="2463698" y="0"/>
                </a:lnTo>
                <a:lnTo>
                  <a:pt x="0" y="0"/>
                </a:lnTo>
                <a:lnTo>
                  <a:pt x="0" y="1230122"/>
                </a:lnTo>
                <a:lnTo>
                  <a:pt x="741970" y="1230122"/>
                </a:lnTo>
                <a:lnTo>
                  <a:pt x="741970" y="123012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Placeholder 1"/>
          <p:cNvSpPr>
            <a:spLocks noGrp="1"/>
          </p:cNvSpPr>
          <p:nvPr>
            <p:ph type="title"/>
          </p:nvPr>
        </p:nvSpPr>
        <p:spPr>
          <a:xfrm>
            <a:off x="242456" y="270165"/>
            <a:ext cx="8526856" cy="959957"/>
          </a:xfrm>
          <a:prstGeom prst="rect">
            <a:avLst/>
          </a:prstGeom>
        </p:spPr>
        <p:txBody>
          <a:bodyPr vert="horz" lIns="91440" tIns="45720" rIns="91440" bIns="45720" rtlCol="0" anchor="t" anchorCtr="0">
            <a:noAutofit/>
          </a:bodyPr>
          <a:lstStyle/>
          <a:p>
            <a:r>
              <a:rPr lang="en-US"/>
              <a:t>Click to edit Master title style</a:t>
            </a:r>
            <a:endParaRPr lang="en-GB" dirty="0"/>
          </a:p>
        </p:txBody>
      </p:sp>
      <p:sp>
        <p:nvSpPr>
          <p:cNvPr id="3" name="Text Placeholder 2"/>
          <p:cNvSpPr>
            <a:spLocks noGrp="1"/>
          </p:cNvSpPr>
          <p:nvPr>
            <p:ph type="body" idx="1"/>
          </p:nvPr>
        </p:nvSpPr>
        <p:spPr>
          <a:xfrm>
            <a:off x="491187" y="1759351"/>
            <a:ext cx="10193141" cy="3974265"/>
          </a:xfrm>
          <a:prstGeom prst="rect">
            <a:avLst/>
          </a:prstGeom>
          <a:noFill/>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endParaRPr lang="en-GB" dirty="0"/>
          </a:p>
        </p:txBody>
      </p:sp>
      <p:sp>
        <p:nvSpPr>
          <p:cNvPr id="4" name="Date Placeholder 3"/>
          <p:cNvSpPr>
            <a:spLocks noGrp="1"/>
          </p:cNvSpPr>
          <p:nvPr>
            <p:ph type="dt" sz="half" idx="2"/>
          </p:nvPr>
        </p:nvSpPr>
        <p:spPr>
          <a:xfrm>
            <a:off x="242456" y="6330733"/>
            <a:ext cx="1656000" cy="204248"/>
          </a:xfrm>
          <a:prstGeom prst="rect">
            <a:avLst/>
          </a:prstGeom>
        </p:spPr>
        <p:txBody>
          <a:bodyPr vert="horz" lIns="91440" tIns="45720" rIns="91440" bIns="45720" rtlCol="0" anchor="ctr"/>
          <a:lstStyle>
            <a:lvl1pPr algn="l">
              <a:defRPr sz="650">
                <a:solidFill>
                  <a:schemeClr val="tx1"/>
                </a:solidFill>
              </a:defRPr>
            </a:lvl1pPr>
          </a:lstStyle>
          <a:p>
            <a:fld id="{B66F5E65-21FA-4F31-A3E8-51EE7DC42405}" type="datetime1">
              <a:rPr lang="en-US" smtClean="0"/>
              <a:t>5/7/2024</a:t>
            </a:fld>
            <a:endParaRPr lang="en-GB" dirty="0"/>
          </a:p>
        </p:txBody>
      </p:sp>
      <p:sp>
        <p:nvSpPr>
          <p:cNvPr id="5" name="Footer Placeholder 4"/>
          <p:cNvSpPr>
            <a:spLocks noGrp="1"/>
          </p:cNvSpPr>
          <p:nvPr>
            <p:ph type="ftr" sz="quarter" idx="3"/>
          </p:nvPr>
        </p:nvSpPr>
        <p:spPr>
          <a:xfrm>
            <a:off x="242456" y="6538912"/>
            <a:ext cx="6624000" cy="204248"/>
          </a:xfrm>
          <a:prstGeom prst="rect">
            <a:avLst/>
          </a:prstGeom>
        </p:spPr>
        <p:txBody>
          <a:bodyPr vert="horz" lIns="91440" tIns="45720" rIns="91440" bIns="45720" rtlCol="0" anchor="ctr"/>
          <a:lstStyle>
            <a:lvl1pPr algn="l">
              <a:defRPr sz="650">
                <a:solidFill>
                  <a:schemeClr val="tx1"/>
                </a:solidFill>
              </a:defRPr>
            </a:lvl1pPr>
          </a:lstStyle>
          <a:p>
            <a:endParaRPr lang="en-GB" dirty="0"/>
          </a:p>
        </p:txBody>
      </p:sp>
      <p:sp>
        <p:nvSpPr>
          <p:cNvPr id="6" name="Slide Number Placeholder 5"/>
          <p:cNvSpPr>
            <a:spLocks noGrp="1"/>
          </p:cNvSpPr>
          <p:nvPr>
            <p:ph type="sldNum" sz="quarter" idx="4"/>
          </p:nvPr>
        </p:nvSpPr>
        <p:spPr>
          <a:xfrm>
            <a:off x="242456" y="5989006"/>
            <a:ext cx="576000" cy="247558"/>
          </a:xfrm>
          <a:prstGeom prst="rect">
            <a:avLst/>
          </a:prstGeom>
        </p:spPr>
        <p:txBody>
          <a:bodyPr vert="horz" lIns="91440" tIns="45720" rIns="91440" bIns="45720" rtlCol="0" anchor="ctr"/>
          <a:lstStyle>
            <a:lvl1pPr algn="l">
              <a:defRPr sz="1200">
                <a:solidFill>
                  <a:schemeClr val="tx1"/>
                </a:solidFill>
              </a:defRPr>
            </a:lvl1pPr>
          </a:lstStyle>
          <a:p>
            <a:fld id="{F5AEA0E0-5CC6-4BD0-905C-A0021E419432}" type="slidenum">
              <a:rPr lang="en-GB" smtClean="0"/>
              <a:pPr/>
              <a:t>‹#›</a:t>
            </a:fld>
            <a:endParaRPr lang="en-GB"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0737057" y="5439312"/>
            <a:ext cx="1380704" cy="1380704"/>
          </a:xfrm>
          <a:prstGeom prst="rect">
            <a:avLst/>
          </a:prstGeom>
        </p:spPr>
      </p:pic>
      <p:pic>
        <p:nvPicPr>
          <p:cNvPr id="9" name="Picture 8"/>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0217389" y="5843112"/>
            <a:ext cx="493303" cy="691869"/>
          </a:xfrm>
          <a:prstGeom prst="rect">
            <a:avLst/>
          </a:prstGeom>
        </p:spPr>
      </p:pic>
    </p:spTree>
    <p:extLst>
      <p:ext uri="{BB962C8B-B14F-4D97-AF65-F5344CB8AC3E}">
        <p14:creationId xmlns:p14="http://schemas.microsoft.com/office/powerpoint/2010/main" val="2559479050"/>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61" r:id="rId5"/>
    <p:sldLayoutId id="2147483662" r:id="rId6"/>
    <p:sldLayoutId id="2147483663" r:id="rId7"/>
    <p:sldLayoutId id="2147483650" r:id="rId8"/>
    <p:sldLayoutId id="2147483673" r:id="rId9"/>
    <p:sldLayoutId id="2147483664" r:id="rId10"/>
    <p:sldLayoutId id="2147483671" r:id="rId11"/>
    <p:sldLayoutId id="2147483665" r:id="rId12"/>
    <p:sldLayoutId id="2147483666" r:id="rId13"/>
    <p:sldLayoutId id="2147483667" r:id="rId14"/>
    <p:sldLayoutId id="2147483668" r:id="rId15"/>
    <p:sldLayoutId id="2147483669" r:id="rId16"/>
    <p:sldLayoutId id="2147483670" r:id="rId17"/>
    <p:sldLayoutId id="2147483672" r:id="rId18"/>
    <p:sldLayoutId id="2147483675" r:id="rId19"/>
    <p:sldLayoutId id="2147483676" r:id="rId20"/>
    <p:sldLayoutId id="2147483677" r:id="rId21"/>
    <p:sldLayoutId id="2147483679" r:id="rId22"/>
    <p:sldLayoutId id="2147483678" r:id="rId23"/>
    <p:sldLayoutId id="2147483674" r:id="rId24"/>
    <p:sldLayoutId id="2147483680" r:id="rId25"/>
    <p:sldLayoutId id="2147483681" r:id="rId26"/>
  </p:sldLayoutIdLst>
  <p:hf hdr="0" dt="0"/>
  <p:txStyles>
    <p:titleStyle>
      <a:lvl1pPr algn="l" defTabSz="914400" rtl="0" eaLnBrk="1" latinLnBrk="0" hangingPunct="1">
        <a:lnSpc>
          <a:spcPct val="90000"/>
        </a:lnSpc>
        <a:spcBef>
          <a:spcPct val="0"/>
        </a:spcBef>
        <a:buNone/>
        <a:defRPr sz="2400" b="1"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spcAft>
          <a:spcPts val="2400"/>
        </a:spcAft>
        <a:buFont typeface="Arial" panose="020B0604020202020204" pitchFamily="34" charset="0"/>
        <a:buNone/>
        <a:defRPr sz="3700" kern="1200">
          <a:solidFill>
            <a:schemeClr val="tx2"/>
          </a:solidFill>
          <a:latin typeface="+mn-lt"/>
          <a:ea typeface="+mn-ea"/>
          <a:cs typeface="+mn-cs"/>
        </a:defRPr>
      </a:lvl1pPr>
      <a:lvl2pPr marL="0" indent="0" algn="l" defTabSz="914400" rtl="0" eaLnBrk="1" latinLnBrk="0" hangingPunct="1">
        <a:lnSpc>
          <a:spcPct val="100000"/>
        </a:lnSpc>
        <a:spcBef>
          <a:spcPts val="500"/>
        </a:spcBef>
        <a:spcAft>
          <a:spcPts val="0"/>
        </a:spcAft>
        <a:buFont typeface="Arial" panose="020B0604020202020204" pitchFamily="34" charset="0"/>
        <a:buNone/>
        <a:defRPr sz="1800" kern="1200">
          <a:solidFill>
            <a:schemeClr val="tx1"/>
          </a:solidFill>
          <a:latin typeface="+mn-lt"/>
          <a:ea typeface="+mn-ea"/>
          <a:cs typeface="+mn-cs"/>
        </a:defRPr>
      </a:lvl2pPr>
      <a:lvl3pPr marL="180000" indent="-180000" algn="l" defTabSz="914400" rtl="0" eaLnBrk="1" latinLnBrk="0" hangingPunct="1">
        <a:lnSpc>
          <a:spcPct val="100000"/>
        </a:lnSpc>
        <a:spcBef>
          <a:spcPts val="500"/>
        </a:spcBef>
        <a:buSzPct val="110000"/>
        <a:buFont typeface="Arial" panose="020B0604020202020204" pitchFamily="34" charset="0"/>
        <a:buChar char="•"/>
        <a:defRPr sz="1800" kern="1200">
          <a:solidFill>
            <a:schemeClr val="tx1"/>
          </a:solidFill>
          <a:latin typeface="+mn-lt"/>
          <a:ea typeface="+mn-ea"/>
          <a:cs typeface="+mn-cs"/>
        </a:defRPr>
      </a:lvl3pPr>
      <a:lvl4pPr marL="360000" indent="-180000" algn="l" defTabSz="914400" rtl="0" eaLnBrk="1" latinLnBrk="0" hangingPunct="1">
        <a:lnSpc>
          <a:spcPct val="100000"/>
        </a:lnSpc>
        <a:spcBef>
          <a:spcPts val="500"/>
        </a:spcBef>
        <a:buFont typeface="Calibri" panose="020F0502020204030204" pitchFamily="34" charset="0"/>
        <a:buChar char="–"/>
        <a:defRPr sz="1800" kern="1200">
          <a:solidFill>
            <a:schemeClr val="tx1"/>
          </a:solidFill>
          <a:latin typeface="+mn-lt"/>
          <a:ea typeface="+mn-ea"/>
          <a:cs typeface="+mn-cs"/>
        </a:defRPr>
      </a:lvl4pPr>
      <a:lvl5pPr marL="1800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hyperlink" Target="https://www.youtube.com/watch?v=stG6-nPZapU" TargetMode="External"/><Relationship Id="rId2" Type="http://schemas.openxmlformats.org/officeDocument/2006/relationships/notesSlide" Target="../notesSlides/notesSlide11.xml"/><Relationship Id="rId1" Type="http://schemas.openxmlformats.org/officeDocument/2006/relationships/slideLayout" Target="../slideLayouts/slideLayout26.xml"/><Relationship Id="rId5" Type="http://schemas.openxmlformats.org/officeDocument/2006/relationships/hyperlink" Target="https://www.cambridge.org/core/journals/management-and-organization-review/article/tesla-and-the-reshaping-of-the-auto-industry/5E551257839D03D5E430F61CB93AFA62/core-reader" TargetMode="Externa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3" Type="http://schemas.openxmlformats.org/officeDocument/2006/relationships/hyperlink" Target="https://www.youtube.com/watch?v=-UziAXis9yg" TargetMode="External"/><Relationship Id="rId2" Type="http://schemas.openxmlformats.org/officeDocument/2006/relationships/notesSlide" Target="../notesSlides/notesSlide15.xml"/><Relationship Id="rId1" Type="http://schemas.openxmlformats.org/officeDocument/2006/relationships/slideLayout" Target="../slideLayouts/slideLayout26.xml"/><Relationship Id="rId4" Type="http://schemas.openxmlformats.org/officeDocument/2006/relationships/hyperlink" Target="https://www.cambridge.org/core/journals/management-and-organization-review/article/tesla-and-the-reshaping-of-the-auto-industry/5E551257839D03D5E430F61CB93AFA62/core-reader"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hyperlink" Target="https://www.youtube.com/watch?v=qmY41eibkFA" TargetMode="Externa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6.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4323810"/>
            <a:ext cx="1742439" cy="779145"/>
          </a:xfrm>
          <a:custGeom>
            <a:avLst/>
            <a:gdLst/>
            <a:ahLst/>
            <a:cxnLst/>
            <a:rect l="l" t="t" r="r" b="b"/>
            <a:pathLst>
              <a:path w="1742439" h="779145">
                <a:moveTo>
                  <a:pt x="1346008" y="0"/>
                </a:moveTo>
                <a:lnTo>
                  <a:pt x="0" y="0"/>
                </a:lnTo>
                <a:lnTo>
                  <a:pt x="0" y="778588"/>
                </a:lnTo>
                <a:lnTo>
                  <a:pt x="1346008" y="778588"/>
                </a:lnTo>
                <a:lnTo>
                  <a:pt x="1355681" y="777782"/>
                </a:lnTo>
                <a:lnTo>
                  <a:pt x="1363595" y="775657"/>
                </a:lnTo>
                <a:lnTo>
                  <a:pt x="1369750" y="772652"/>
                </a:lnTo>
                <a:lnTo>
                  <a:pt x="1374147" y="769208"/>
                </a:lnTo>
                <a:lnTo>
                  <a:pt x="1374147" y="764518"/>
                </a:lnTo>
                <a:lnTo>
                  <a:pt x="1378837" y="764518"/>
                </a:lnTo>
                <a:lnTo>
                  <a:pt x="1735272" y="408054"/>
                </a:lnTo>
                <a:lnTo>
                  <a:pt x="1740548" y="399480"/>
                </a:lnTo>
                <a:lnTo>
                  <a:pt x="1742307" y="388707"/>
                </a:lnTo>
                <a:lnTo>
                  <a:pt x="1740548" y="377055"/>
                </a:lnTo>
                <a:lnTo>
                  <a:pt x="1735272" y="365842"/>
                </a:lnTo>
                <a:lnTo>
                  <a:pt x="1378837" y="14070"/>
                </a:lnTo>
                <a:lnTo>
                  <a:pt x="1378837" y="9380"/>
                </a:lnTo>
                <a:lnTo>
                  <a:pt x="1374147" y="9380"/>
                </a:lnTo>
                <a:lnTo>
                  <a:pt x="1369750" y="5935"/>
                </a:lnTo>
                <a:lnTo>
                  <a:pt x="1363595" y="2931"/>
                </a:lnTo>
                <a:lnTo>
                  <a:pt x="1355681" y="806"/>
                </a:lnTo>
                <a:lnTo>
                  <a:pt x="1346008" y="0"/>
                </a:lnTo>
                <a:close/>
              </a:path>
            </a:pathLst>
          </a:custGeom>
          <a:solidFill>
            <a:srgbClr val="A53010"/>
          </a:solidFill>
        </p:spPr>
        <p:txBody>
          <a:bodyPr wrap="square" lIns="0" tIns="0" rIns="0" bIns="0" rtlCol="0"/>
          <a:lstStyle/>
          <a:p>
            <a:endParaRPr dirty="0"/>
          </a:p>
        </p:txBody>
      </p:sp>
      <p:sp>
        <p:nvSpPr>
          <p:cNvPr id="3" name="object 3"/>
          <p:cNvSpPr txBox="1"/>
          <p:nvPr/>
        </p:nvSpPr>
        <p:spPr>
          <a:xfrm>
            <a:off x="2667953" y="3047640"/>
            <a:ext cx="6814184" cy="1687195"/>
          </a:xfrm>
          <a:prstGeom prst="rect">
            <a:avLst/>
          </a:prstGeom>
        </p:spPr>
        <p:txBody>
          <a:bodyPr vert="horz" wrap="square" lIns="0" tIns="12700" rIns="0" bIns="0" rtlCol="0">
            <a:spAutoFit/>
          </a:bodyPr>
          <a:lstStyle/>
          <a:p>
            <a:pPr marL="12700">
              <a:lnSpc>
                <a:spcPct val="100000"/>
              </a:lnSpc>
              <a:spcBef>
                <a:spcPts val="100"/>
              </a:spcBef>
            </a:pPr>
            <a:r>
              <a:rPr sz="5400" spc="-5" dirty="0">
                <a:solidFill>
                  <a:srgbClr val="262626"/>
                </a:solidFill>
                <a:latin typeface="Century Gothic"/>
                <a:cs typeface="Century Gothic"/>
              </a:rPr>
              <a:t>MIS782</a:t>
            </a:r>
            <a:endParaRPr sz="5400" dirty="0">
              <a:latin typeface="Century Gothic"/>
              <a:cs typeface="Century Gothic"/>
            </a:endParaRPr>
          </a:p>
          <a:p>
            <a:pPr marL="12700">
              <a:lnSpc>
                <a:spcPct val="100000"/>
              </a:lnSpc>
              <a:spcBef>
                <a:spcPts val="120"/>
              </a:spcBef>
            </a:pPr>
            <a:r>
              <a:rPr sz="5400" spc="-5" dirty="0">
                <a:solidFill>
                  <a:srgbClr val="262626"/>
                </a:solidFill>
                <a:latin typeface="Century Gothic"/>
                <a:cs typeface="Century Gothic"/>
              </a:rPr>
              <a:t>Value </a:t>
            </a:r>
            <a:r>
              <a:rPr sz="5400" dirty="0">
                <a:solidFill>
                  <a:srgbClr val="262626"/>
                </a:solidFill>
                <a:latin typeface="Century Gothic"/>
                <a:cs typeface="Century Gothic"/>
              </a:rPr>
              <a:t>of</a:t>
            </a:r>
            <a:r>
              <a:rPr sz="5400" spc="-35" dirty="0">
                <a:solidFill>
                  <a:srgbClr val="262626"/>
                </a:solidFill>
                <a:latin typeface="Century Gothic"/>
                <a:cs typeface="Century Gothic"/>
              </a:rPr>
              <a:t> </a:t>
            </a:r>
            <a:r>
              <a:rPr sz="5400" spc="-5" dirty="0">
                <a:solidFill>
                  <a:srgbClr val="262626"/>
                </a:solidFill>
                <a:latin typeface="Century Gothic"/>
                <a:cs typeface="Century Gothic"/>
              </a:rPr>
              <a:t>Information</a:t>
            </a:r>
            <a:endParaRPr sz="5400" dirty="0">
              <a:latin typeface="Century Gothic"/>
              <a:cs typeface="Century Gothic"/>
            </a:endParaRPr>
          </a:p>
        </p:txBody>
      </p:sp>
      <p:sp>
        <p:nvSpPr>
          <p:cNvPr id="4" name="object 4"/>
          <p:cNvSpPr txBox="1"/>
          <p:nvPr/>
        </p:nvSpPr>
        <p:spPr>
          <a:xfrm>
            <a:off x="2667953" y="4806145"/>
            <a:ext cx="2921575" cy="382156"/>
          </a:xfrm>
          <a:prstGeom prst="rect">
            <a:avLst/>
          </a:prstGeom>
        </p:spPr>
        <p:txBody>
          <a:bodyPr vert="horz" wrap="square" lIns="0" tIns="12700" rIns="0" bIns="0" rtlCol="0">
            <a:spAutoFit/>
          </a:bodyPr>
          <a:lstStyle/>
          <a:p>
            <a:pPr marL="12700">
              <a:lnSpc>
                <a:spcPct val="100000"/>
              </a:lnSpc>
              <a:spcBef>
                <a:spcPts val="100"/>
              </a:spcBef>
            </a:pPr>
            <a:r>
              <a:rPr lang="en-AU" sz="2400" spc="-5" dirty="0">
                <a:solidFill>
                  <a:srgbClr val="595959"/>
                </a:solidFill>
                <a:latin typeface="Century Gothic"/>
                <a:cs typeface="Century Gothic"/>
              </a:rPr>
              <a:t>Class Week 9</a:t>
            </a:r>
            <a:endParaRPr sz="2400" dirty="0">
              <a:latin typeface="Century Gothic"/>
              <a:cs typeface="Century Gothic"/>
            </a:endParaRPr>
          </a:p>
        </p:txBody>
      </p:sp>
      <p:sp>
        <p:nvSpPr>
          <p:cNvPr id="5" name="object 5"/>
          <p:cNvSpPr/>
          <p:nvPr/>
        </p:nvSpPr>
        <p:spPr>
          <a:xfrm>
            <a:off x="8120062" y="717550"/>
            <a:ext cx="2657475" cy="1714500"/>
          </a:xfrm>
          <a:prstGeom prst="rect">
            <a:avLst/>
          </a:prstGeom>
          <a:blipFill>
            <a:blip r:embed="rId2" cstate="print"/>
            <a:stretch>
              <a:fillRect/>
            </a:stretch>
          </a:blipFill>
        </p:spPr>
        <p:txBody>
          <a:bodyPr wrap="square" lIns="0" tIns="0" rIns="0" bIns="0" rtlCol="0"/>
          <a:lstStyle/>
          <a:p>
            <a:endParaRPr dirty="0"/>
          </a:p>
        </p:txBody>
      </p:sp>
      <p:sp>
        <p:nvSpPr>
          <p:cNvPr id="6" name="object 6"/>
          <p:cNvSpPr/>
          <p:nvPr/>
        </p:nvSpPr>
        <p:spPr>
          <a:xfrm>
            <a:off x="6075362" y="1657350"/>
            <a:ext cx="2667000" cy="1714500"/>
          </a:xfrm>
          <a:prstGeom prst="rect">
            <a:avLst/>
          </a:prstGeom>
          <a:blipFill>
            <a:blip r:embed="rId3" cstate="print"/>
            <a:stretch>
              <a:fillRect/>
            </a:stretch>
          </a:blipFill>
        </p:spPr>
        <p:txBody>
          <a:bodyPr wrap="square" lIns="0" tIns="0" rIns="0" bIns="0" rtlCol="0"/>
          <a:lstStyle/>
          <a:p>
            <a:endParaRPr dirty="0"/>
          </a:p>
        </p:txBody>
      </p:sp>
      <p:sp>
        <p:nvSpPr>
          <p:cNvPr id="8" name="Footer Placeholder 7"/>
          <p:cNvSpPr>
            <a:spLocks noGrp="1"/>
          </p:cNvSpPr>
          <p:nvPr>
            <p:ph type="ftr" sz="quarter" idx="11"/>
          </p:nvPr>
        </p:nvSpPr>
        <p:spPr/>
        <p:txBody>
          <a:bodyPr/>
          <a:lstStyle/>
          <a:p>
            <a:endParaRPr lang="en-AU" dirty="0"/>
          </a:p>
        </p:txBody>
      </p:sp>
      <p:sp>
        <p:nvSpPr>
          <p:cNvPr id="9" name="Slide Number Placeholder 8"/>
          <p:cNvSpPr>
            <a:spLocks noGrp="1"/>
          </p:cNvSpPr>
          <p:nvPr>
            <p:ph type="sldNum" sz="quarter" idx="12"/>
          </p:nvPr>
        </p:nvSpPr>
        <p:spPr/>
        <p:txBody>
          <a:bodyPr/>
          <a:lstStyle/>
          <a:p>
            <a:fld id="{B6F15528-21DE-4FAA-801E-634DDDAF4B2B}" type="slidenum">
              <a:rPr lang="en-AU" smtClean="0"/>
              <a:t>1</a:t>
            </a:fld>
            <a:endParaRPr lang="en-AU" dirty="0"/>
          </a:p>
        </p:txBody>
      </p:sp>
    </p:spTree>
    <p:extLst>
      <p:ext uri="{BB962C8B-B14F-4D97-AF65-F5344CB8AC3E}">
        <p14:creationId xmlns:p14="http://schemas.microsoft.com/office/powerpoint/2010/main" val="11402544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672326" y="121918"/>
            <a:ext cx="5519673" cy="6736078"/>
          </a:xfrm>
          <a:prstGeom prst="rect">
            <a:avLst/>
          </a:prstGeom>
          <a:blipFill>
            <a:blip r:embed="rId3"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872732" y="100318"/>
            <a:ext cx="8526856" cy="1120820"/>
          </a:xfrm>
          <a:prstGeom prst="rect">
            <a:avLst/>
          </a:prstGeom>
        </p:spPr>
        <p:txBody>
          <a:bodyPr vert="horz" wrap="square" lIns="0" tIns="12700" rIns="0" bIns="0" rtlCol="0">
            <a:spAutoFit/>
          </a:bodyPr>
          <a:lstStyle/>
          <a:p>
            <a:pPr marL="1335405">
              <a:lnSpc>
                <a:spcPct val="100000"/>
              </a:lnSpc>
              <a:spcBef>
                <a:spcPts val="100"/>
              </a:spcBef>
            </a:pPr>
            <a:r>
              <a:rPr spc="-30" dirty="0"/>
              <a:t>What </a:t>
            </a:r>
            <a:r>
              <a:rPr dirty="0"/>
              <a:t>capabilities </a:t>
            </a:r>
            <a:r>
              <a:rPr spc="10" dirty="0"/>
              <a:t>did </a:t>
            </a:r>
            <a:r>
              <a:rPr spc="0" dirty="0"/>
              <a:t>Apple </a:t>
            </a:r>
            <a:r>
              <a:rPr dirty="0"/>
              <a:t>have</a:t>
            </a:r>
            <a:r>
              <a:rPr spc="-145" dirty="0"/>
              <a:t> </a:t>
            </a:r>
            <a:r>
              <a:rPr dirty="0"/>
              <a:t>for</a:t>
            </a:r>
            <a:r>
              <a:rPr lang="en-AU" dirty="0"/>
              <a:t> </a:t>
            </a:r>
            <a:r>
              <a:rPr spc="-5" dirty="0">
                <a:solidFill>
                  <a:srgbClr val="DE7D17"/>
                </a:solidFill>
              </a:rPr>
              <a:t>sensing</a:t>
            </a:r>
            <a:r>
              <a:rPr spc="-50" dirty="0">
                <a:solidFill>
                  <a:srgbClr val="DE7D17"/>
                </a:solidFill>
              </a:rPr>
              <a:t> </a:t>
            </a:r>
            <a:r>
              <a:rPr spc="-10" dirty="0"/>
              <a:t>opportunity?</a:t>
            </a:r>
          </a:p>
        </p:txBody>
      </p:sp>
      <p:sp>
        <p:nvSpPr>
          <p:cNvPr id="4" name="TextBox 3"/>
          <p:cNvSpPr txBox="1"/>
          <p:nvPr/>
        </p:nvSpPr>
        <p:spPr>
          <a:xfrm>
            <a:off x="519666" y="2223685"/>
            <a:ext cx="6010733" cy="1384995"/>
          </a:xfrm>
          <a:prstGeom prst="rect">
            <a:avLst/>
          </a:prstGeom>
          <a:noFill/>
        </p:spPr>
        <p:txBody>
          <a:bodyPr wrap="square" rtlCol="0">
            <a:spAutoFit/>
          </a:bodyPr>
          <a:lstStyle/>
          <a:p>
            <a:pPr marL="12700" marR="5080" indent="-12700">
              <a:spcBef>
                <a:spcPts val="100"/>
              </a:spcBef>
            </a:pPr>
            <a:r>
              <a:rPr lang="en-AU" sz="2800" spc="-5" dirty="0">
                <a:latin typeface="Century Gothic"/>
                <a:cs typeface="Century Gothic"/>
              </a:rPr>
              <a:t>Interactive screens to make phone calls – will they like it?</a:t>
            </a:r>
          </a:p>
          <a:p>
            <a:endParaRPr lang="en-AU" sz="2800" dirty="0"/>
          </a:p>
        </p:txBody>
      </p:sp>
      <p:sp>
        <p:nvSpPr>
          <p:cNvPr id="6" name="Footer Placeholder 5"/>
          <p:cNvSpPr>
            <a:spLocks noGrp="1"/>
          </p:cNvSpPr>
          <p:nvPr>
            <p:ph type="ftr" sz="quarter" idx="5"/>
          </p:nvPr>
        </p:nvSpPr>
        <p:spPr/>
        <p:txBody>
          <a:bodyPr/>
          <a:lstStyle/>
          <a:p>
            <a:endParaRPr lang="en-AU"/>
          </a:p>
        </p:txBody>
      </p:sp>
      <p:sp>
        <p:nvSpPr>
          <p:cNvPr id="7" name="Slide Number Placeholder 6"/>
          <p:cNvSpPr>
            <a:spLocks noGrp="1"/>
          </p:cNvSpPr>
          <p:nvPr>
            <p:ph type="sldNum" sz="quarter" idx="7"/>
          </p:nvPr>
        </p:nvSpPr>
        <p:spPr/>
        <p:txBody>
          <a:bodyPr/>
          <a:lstStyle/>
          <a:p>
            <a:fld id="{B6F15528-21DE-4FAA-801E-634DDDAF4B2B}" type="slidenum">
              <a:rPr lang="en-AU" smtClean="0"/>
              <a:t>10</a:t>
            </a:fld>
            <a:endParaRPr lang="en-AU"/>
          </a:p>
        </p:txBody>
      </p:sp>
    </p:spTree>
    <p:extLst>
      <p:ext uri="{BB962C8B-B14F-4D97-AF65-F5344CB8AC3E}">
        <p14:creationId xmlns:p14="http://schemas.microsoft.com/office/powerpoint/2010/main" val="499229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Social Media Monitoring</a:t>
            </a:r>
          </a:p>
        </p:txBody>
      </p:sp>
      <p:sp>
        <p:nvSpPr>
          <p:cNvPr id="3" name="Text Placeholder 2"/>
          <p:cNvSpPr>
            <a:spLocks noGrp="1"/>
          </p:cNvSpPr>
          <p:nvPr>
            <p:ph type="body" idx="1"/>
          </p:nvPr>
        </p:nvSpPr>
        <p:spPr/>
        <p:txBody>
          <a:bodyPr/>
          <a:lstStyle/>
          <a:p>
            <a:r>
              <a:rPr lang="en-AU" sz="2400" dirty="0"/>
              <a:t>Example from research completed here at Deakin….</a:t>
            </a:r>
          </a:p>
          <a:p>
            <a:endParaRPr lang="en-AU" dirty="0"/>
          </a:p>
          <a:p>
            <a:r>
              <a:rPr lang="en-AU" dirty="0"/>
              <a:t>Social media monitoring to sense new product ideas. They monitor how people use their products. E.g. an organisation selling self-help training….</a:t>
            </a:r>
          </a:p>
          <a:p>
            <a:endParaRPr lang="en-AU" dirty="0"/>
          </a:p>
          <a:p>
            <a:endParaRPr lang="en-AU" dirty="0"/>
          </a:p>
          <a:p>
            <a:endParaRPr lang="en-AU" dirty="0"/>
          </a:p>
          <a:p>
            <a:endParaRPr lang="en-AU" dirty="0"/>
          </a:p>
          <a:p>
            <a:endParaRPr lang="en-AU" dirty="0"/>
          </a:p>
          <a:p>
            <a:endParaRPr lang="en-AU" dirty="0"/>
          </a:p>
        </p:txBody>
      </p:sp>
      <p:sp>
        <p:nvSpPr>
          <p:cNvPr id="4" name="Footer Placeholder 3"/>
          <p:cNvSpPr>
            <a:spLocks noGrp="1"/>
          </p:cNvSpPr>
          <p:nvPr>
            <p:ph type="ftr" sz="quarter" idx="5"/>
          </p:nvPr>
        </p:nvSpPr>
        <p:spPr/>
        <p:txBody>
          <a:bodyPr/>
          <a:lstStyle/>
          <a:p>
            <a:endParaRPr lang="en-AU"/>
          </a:p>
        </p:txBody>
      </p:sp>
      <p:sp>
        <p:nvSpPr>
          <p:cNvPr id="5" name="Slide Number Placeholder 4"/>
          <p:cNvSpPr>
            <a:spLocks noGrp="1"/>
          </p:cNvSpPr>
          <p:nvPr>
            <p:ph type="sldNum" sz="quarter" idx="7"/>
          </p:nvPr>
        </p:nvSpPr>
        <p:spPr/>
        <p:txBody>
          <a:bodyPr/>
          <a:lstStyle/>
          <a:p>
            <a:fld id="{B6F15528-21DE-4FAA-801E-634DDDAF4B2B}" type="slidenum">
              <a:rPr lang="en-AU" smtClean="0"/>
              <a:t>11</a:t>
            </a:fld>
            <a:endParaRPr lang="en-AU"/>
          </a:p>
        </p:txBody>
      </p:sp>
    </p:spTree>
    <p:extLst>
      <p:ext uri="{BB962C8B-B14F-4D97-AF65-F5344CB8AC3E}">
        <p14:creationId xmlns:p14="http://schemas.microsoft.com/office/powerpoint/2010/main" val="1605233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73542" y="442206"/>
            <a:ext cx="4519930" cy="574040"/>
          </a:xfrm>
          <a:prstGeom prst="rect">
            <a:avLst/>
          </a:prstGeom>
        </p:spPr>
        <p:txBody>
          <a:bodyPr vert="horz" wrap="square" lIns="0" tIns="12700" rIns="0" bIns="0" rtlCol="0">
            <a:spAutoFit/>
          </a:bodyPr>
          <a:lstStyle/>
          <a:p>
            <a:pPr marL="12700">
              <a:lnSpc>
                <a:spcPct val="100000"/>
              </a:lnSpc>
              <a:spcBef>
                <a:spcPts val="100"/>
              </a:spcBef>
            </a:pPr>
            <a:r>
              <a:rPr dirty="0"/>
              <a:t>Seizing</a:t>
            </a:r>
            <a:r>
              <a:rPr spc="-125" dirty="0"/>
              <a:t> </a:t>
            </a:r>
            <a:r>
              <a:rPr spc="-5" dirty="0"/>
              <a:t>opportunities</a:t>
            </a:r>
          </a:p>
        </p:txBody>
      </p:sp>
      <p:sp>
        <p:nvSpPr>
          <p:cNvPr id="3" name="object 3"/>
          <p:cNvSpPr txBox="1"/>
          <p:nvPr/>
        </p:nvSpPr>
        <p:spPr>
          <a:xfrm>
            <a:off x="4303051" y="6228226"/>
            <a:ext cx="2346325" cy="300355"/>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404040"/>
                </a:solidFill>
                <a:latin typeface="Century Gothic"/>
                <a:cs typeface="Century Gothic"/>
              </a:rPr>
              <a:t>Source: </a:t>
            </a:r>
            <a:r>
              <a:rPr sz="1800" spc="-5" dirty="0">
                <a:solidFill>
                  <a:srgbClr val="404040"/>
                </a:solidFill>
                <a:latin typeface="Century Gothic"/>
                <a:cs typeface="Century Gothic"/>
              </a:rPr>
              <a:t>Teece</a:t>
            </a:r>
            <a:r>
              <a:rPr sz="1800" spc="-45" dirty="0">
                <a:solidFill>
                  <a:srgbClr val="404040"/>
                </a:solidFill>
                <a:latin typeface="Century Gothic"/>
                <a:cs typeface="Century Gothic"/>
              </a:rPr>
              <a:t> </a:t>
            </a:r>
            <a:r>
              <a:rPr sz="1800" spc="-15" dirty="0">
                <a:solidFill>
                  <a:srgbClr val="404040"/>
                </a:solidFill>
                <a:latin typeface="Century Gothic"/>
                <a:cs typeface="Century Gothic"/>
              </a:rPr>
              <a:t>(2007)</a:t>
            </a:r>
            <a:endParaRPr sz="1800" dirty="0">
              <a:latin typeface="Century Gothic"/>
              <a:cs typeface="Century Gothic"/>
            </a:endParaRPr>
          </a:p>
        </p:txBody>
      </p:sp>
      <p:sp>
        <p:nvSpPr>
          <p:cNvPr id="4" name="object 4"/>
          <p:cNvSpPr/>
          <p:nvPr/>
        </p:nvSpPr>
        <p:spPr>
          <a:xfrm>
            <a:off x="1117858" y="1856639"/>
            <a:ext cx="8492744" cy="4018787"/>
          </a:xfrm>
          <a:prstGeom prst="rect">
            <a:avLst/>
          </a:prstGeom>
          <a:blipFill>
            <a:blip r:embed="rId3" cstate="print"/>
            <a:stretch>
              <a:fillRect/>
            </a:stretch>
          </a:blipFill>
        </p:spPr>
        <p:txBody>
          <a:bodyPr wrap="square" lIns="0" tIns="0" rIns="0" bIns="0" rtlCol="0"/>
          <a:lstStyle/>
          <a:p>
            <a:endParaRPr/>
          </a:p>
        </p:txBody>
      </p:sp>
      <p:sp>
        <p:nvSpPr>
          <p:cNvPr id="6" name="Footer Placeholder 5"/>
          <p:cNvSpPr>
            <a:spLocks noGrp="1"/>
          </p:cNvSpPr>
          <p:nvPr>
            <p:ph type="ftr" sz="quarter" idx="5"/>
          </p:nvPr>
        </p:nvSpPr>
        <p:spPr/>
        <p:txBody>
          <a:bodyPr/>
          <a:lstStyle/>
          <a:p>
            <a:endParaRPr lang="en-AU"/>
          </a:p>
        </p:txBody>
      </p:sp>
      <p:sp>
        <p:nvSpPr>
          <p:cNvPr id="7" name="Slide Number Placeholder 6"/>
          <p:cNvSpPr>
            <a:spLocks noGrp="1"/>
          </p:cNvSpPr>
          <p:nvPr>
            <p:ph type="sldNum" sz="quarter" idx="7"/>
          </p:nvPr>
        </p:nvSpPr>
        <p:spPr/>
        <p:txBody>
          <a:bodyPr/>
          <a:lstStyle/>
          <a:p>
            <a:fld id="{B6F15528-21DE-4FAA-801E-634DDDAF4B2B}" type="slidenum">
              <a:rPr lang="en-AU" smtClean="0"/>
              <a:t>12</a:t>
            </a:fld>
            <a:endParaRPr lang="en-AU"/>
          </a:p>
        </p:txBody>
      </p:sp>
    </p:spTree>
    <p:extLst>
      <p:ext uri="{BB962C8B-B14F-4D97-AF65-F5344CB8AC3E}">
        <p14:creationId xmlns:p14="http://schemas.microsoft.com/office/powerpoint/2010/main" val="4187544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672326" y="121918"/>
            <a:ext cx="5519673" cy="6736078"/>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147523" y="461700"/>
            <a:ext cx="8333105" cy="574675"/>
          </a:xfrm>
          <a:prstGeom prst="rect">
            <a:avLst/>
          </a:prstGeom>
        </p:spPr>
        <p:txBody>
          <a:bodyPr vert="horz" wrap="square" lIns="0" tIns="12700" rIns="0" bIns="0" rtlCol="0">
            <a:spAutoFit/>
          </a:bodyPr>
          <a:lstStyle/>
          <a:p>
            <a:pPr marL="12700">
              <a:lnSpc>
                <a:spcPct val="100000"/>
              </a:lnSpc>
              <a:spcBef>
                <a:spcPts val="100"/>
              </a:spcBef>
            </a:pPr>
            <a:r>
              <a:rPr spc="-5" dirty="0"/>
              <a:t>How </a:t>
            </a:r>
            <a:r>
              <a:rPr spc="5" dirty="0"/>
              <a:t>did </a:t>
            </a:r>
            <a:r>
              <a:rPr spc="0" dirty="0"/>
              <a:t>Apple </a:t>
            </a:r>
            <a:r>
              <a:rPr dirty="0">
                <a:solidFill>
                  <a:srgbClr val="DE7D17"/>
                </a:solidFill>
              </a:rPr>
              <a:t>seize </a:t>
            </a:r>
            <a:r>
              <a:rPr spc="-15" dirty="0"/>
              <a:t>the</a:t>
            </a:r>
            <a:r>
              <a:rPr spc="-114" dirty="0"/>
              <a:t> </a:t>
            </a:r>
            <a:r>
              <a:rPr spc="-10" dirty="0"/>
              <a:t>opportunity?</a:t>
            </a:r>
          </a:p>
        </p:txBody>
      </p:sp>
      <p:sp>
        <p:nvSpPr>
          <p:cNvPr id="4" name="object 4"/>
          <p:cNvSpPr txBox="1"/>
          <p:nvPr/>
        </p:nvSpPr>
        <p:spPr>
          <a:xfrm>
            <a:off x="428355" y="2433405"/>
            <a:ext cx="5590845" cy="1859483"/>
          </a:xfrm>
          <a:prstGeom prst="rect">
            <a:avLst/>
          </a:prstGeom>
        </p:spPr>
        <p:txBody>
          <a:bodyPr vert="horz" wrap="square" lIns="0" tIns="12700" rIns="0" bIns="0" rtlCol="0">
            <a:spAutoFit/>
          </a:bodyPr>
          <a:lstStyle/>
          <a:p>
            <a:pPr marL="460375">
              <a:lnSpc>
                <a:spcPct val="100000"/>
              </a:lnSpc>
              <a:spcBef>
                <a:spcPts val="100"/>
              </a:spcBef>
            </a:pPr>
            <a:r>
              <a:rPr sz="2400" dirty="0">
                <a:latin typeface="Century Gothic"/>
                <a:cs typeface="Century Gothic"/>
              </a:rPr>
              <a:t>Creating a </a:t>
            </a:r>
            <a:r>
              <a:rPr sz="2400" spc="-5" dirty="0">
                <a:latin typeface="Century Gothic"/>
                <a:cs typeface="Century Gothic"/>
              </a:rPr>
              <a:t>phone with </a:t>
            </a:r>
            <a:r>
              <a:rPr sz="2400" dirty="0">
                <a:latin typeface="Century Gothic"/>
                <a:cs typeface="Century Gothic"/>
              </a:rPr>
              <a:t>a</a:t>
            </a:r>
            <a:r>
              <a:rPr sz="2400" spc="-110" dirty="0">
                <a:latin typeface="Century Gothic"/>
                <a:cs typeface="Century Gothic"/>
              </a:rPr>
              <a:t> </a:t>
            </a:r>
            <a:r>
              <a:rPr sz="2400" spc="-5" dirty="0">
                <a:latin typeface="Century Gothic"/>
                <a:cs typeface="Century Gothic"/>
              </a:rPr>
              <a:t>large</a:t>
            </a:r>
            <a:endParaRPr sz="2400" dirty="0">
              <a:latin typeface="Century Gothic"/>
              <a:cs typeface="Century Gothic"/>
            </a:endParaRPr>
          </a:p>
          <a:p>
            <a:pPr marR="8890" algn="ctr">
              <a:lnSpc>
                <a:spcPct val="100000"/>
              </a:lnSpc>
            </a:pPr>
            <a:r>
              <a:rPr sz="2400" spc="-5" dirty="0">
                <a:latin typeface="Century Gothic"/>
                <a:cs typeface="Century Gothic"/>
              </a:rPr>
              <a:t>screen and an </a:t>
            </a:r>
            <a:r>
              <a:rPr sz="2400" dirty="0">
                <a:latin typeface="Century Gothic"/>
                <a:cs typeface="Century Gothic"/>
              </a:rPr>
              <a:t>intuitive</a:t>
            </a:r>
            <a:r>
              <a:rPr sz="2400" spc="-50" dirty="0">
                <a:latin typeface="Century Gothic"/>
                <a:cs typeface="Century Gothic"/>
              </a:rPr>
              <a:t> </a:t>
            </a:r>
            <a:r>
              <a:rPr sz="2400" spc="-5" dirty="0">
                <a:latin typeface="Century Gothic"/>
                <a:cs typeface="Century Gothic"/>
              </a:rPr>
              <a:t>interface</a:t>
            </a:r>
            <a:endParaRPr sz="2400" dirty="0">
              <a:latin typeface="Century Gothic"/>
              <a:cs typeface="Century Gothic"/>
            </a:endParaRPr>
          </a:p>
          <a:p>
            <a:pPr>
              <a:lnSpc>
                <a:spcPct val="100000"/>
              </a:lnSpc>
              <a:spcBef>
                <a:spcPts val="35"/>
              </a:spcBef>
            </a:pPr>
            <a:endParaRPr sz="2400" dirty="0">
              <a:latin typeface="Times New Roman"/>
              <a:cs typeface="Times New Roman"/>
            </a:endParaRPr>
          </a:p>
          <a:p>
            <a:pPr marR="2540" algn="ctr">
              <a:lnSpc>
                <a:spcPct val="100000"/>
              </a:lnSpc>
            </a:pPr>
            <a:r>
              <a:rPr sz="2400" spc="-10" dirty="0">
                <a:latin typeface="Century Gothic"/>
                <a:cs typeface="Century Gothic"/>
              </a:rPr>
              <a:t>Promoting </a:t>
            </a:r>
            <a:r>
              <a:rPr sz="2400" spc="-5" dirty="0">
                <a:latin typeface="Century Gothic"/>
                <a:cs typeface="Century Gothic"/>
              </a:rPr>
              <a:t>the </a:t>
            </a:r>
            <a:r>
              <a:rPr sz="2400" spc="-40" dirty="0">
                <a:latin typeface="Century Gothic"/>
                <a:cs typeface="Century Gothic"/>
              </a:rPr>
              <a:t>App </a:t>
            </a:r>
            <a:r>
              <a:rPr sz="2400" spc="-5" dirty="0">
                <a:latin typeface="Century Gothic"/>
                <a:cs typeface="Century Gothic"/>
              </a:rPr>
              <a:t>Store and</a:t>
            </a:r>
            <a:r>
              <a:rPr sz="2400" spc="175" dirty="0">
                <a:latin typeface="Century Gothic"/>
                <a:cs typeface="Century Gothic"/>
              </a:rPr>
              <a:t> </a:t>
            </a:r>
            <a:r>
              <a:rPr sz="2400" dirty="0">
                <a:latin typeface="Century Gothic"/>
                <a:cs typeface="Century Gothic"/>
              </a:rPr>
              <a:t>third</a:t>
            </a:r>
          </a:p>
          <a:p>
            <a:pPr marR="1905" algn="ctr">
              <a:lnSpc>
                <a:spcPct val="100000"/>
              </a:lnSpc>
            </a:pPr>
            <a:r>
              <a:rPr sz="2400" spc="-10" dirty="0">
                <a:latin typeface="Century Gothic"/>
                <a:cs typeface="Century Gothic"/>
              </a:rPr>
              <a:t>party</a:t>
            </a:r>
            <a:r>
              <a:rPr sz="2400" spc="-70" dirty="0">
                <a:latin typeface="Century Gothic"/>
                <a:cs typeface="Century Gothic"/>
              </a:rPr>
              <a:t> </a:t>
            </a:r>
            <a:r>
              <a:rPr sz="2400" spc="-10" dirty="0">
                <a:latin typeface="Century Gothic"/>
                <a:cs typeface="Century Gothic"/>
              </a:rPr>
              <a:t>development</a:t>
            </a:r>
            <a:endParaRPr sz="2400" dirty="0">
              <a:latin typeface="Century Gothic"/>
              <a:cs typeface="Century Gothic"/>
            </a:endParaRPr>
          </a:p>
        </p:txBody>
      </p:sp>
      <p:sp>
        <p:nvSpPr>
          <p:cNvPr id="6" name="Footer Placeholder 5"/>
          <p:cNvSpPr>
            <a:spLocks noGrp="1"/>
          </p:cNvSpPr>
          <p:nvPr>
            <p:ph type="ftr" sz="quarter" idx="5"/>
          </p:nvPr>
        </p:nvSpPr>
        <p:spPr/>
        <p:txBody>
          <a:bodyPr/>
          <a:lstStyle/>
          <a:p>
            <a:endParaRPr lang="en-AU"/>
          </a:p>
        </p:txBody>
      </p:sp>
      <p:sp>
        <p:nvSpPr>
          <p:cNvPr id="7" name="Slide Number Placeholder 6"/>
          <p:cNvSpPr>
            <a:spLocks noGrp="1"/>
          </p:cNvSpPr>
          <p:nvPr>
            <p:ph type="sldNum" sz="quarter" idx="7"/>
          </p:nvPr>
        </p:nvSpPr>
        <p:spPr/>
        <p:txBody>
          <a:bodyPr/>
          <a:lstStyle/>
          <a:p>
            <a:fld id="{B6F15528-21DE-4FAA-801E-634DDDAF4B2B}" type="slidenum">
              <a:rPr lang="en-AU" smtClean="0"/>
              <a:t>13</a:t>
            </a:fld>
            <a:endParaRPr lang="en-AU"/>
          </a:p>
        </p:txBody>
      </p:sp>
    </p:spTree>
    <p:extLst>
      <p:ext uri="{BB962C8B-B14F-4D97-AF65-F5344CB8AC3E}">
        <p14:creationId xmlns:p14="http://schemas.microsoft.com/office/powerpoint/2010/main" val="23652481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9142" y="194700"/>
            <a:ext cx="8509635" cy="1123315"/>
          </a:xfrm>
          <a:prstGeom prst="rect">
            <a:avLst/>
          </a:prstGeom>
        </p:spPr>
        <p:txBody>
          <a:bodyPr vert="horz" wrap="square" lIns="0" tIns="12700" rIns="0" bIns="0" rtlCol="0">
            <a:spAutoFit/>
          </a:bodyPr>
          <a:lstStyle/>
          <a:p>
            <a:pPr marL="12700">
              <a:lnSpc>
                <a:spcPct val="100000"/>
              </a:lnSpc>
              <a:spcBef>
                <a:spcPts val="100"/>
              </a:spcBef>
            </a:pPr>
            <a:r>
              <a:rPr spc="-5" dirty="0"/>
              <a:t>Transforming </a:t>
            </a:r>
            <a:r>
              <a:rPr spc="-15" dirty="0"/>
              <a:t>to </a:t>
            </a:r>
            <a:r>
              <a:rPr spc="-10" dirty="0"/>
              <a:t>Create Value </a:t>
            </a:r>
            <a:r>
              <a:rPr spc="-5" dirty="0"/>
              <a:t>from</a:t>
            </a:r>
            <a:r>
              <a:rPr spc="105" dirty="0"/>
              <a:t> </a:t>
            </a:r>
            <a:r>
              <a:rPr spc="-15" dirty="0"/>
              <a:t>the</a:t>
            </a:r>
          </a:p>
          <a:p>
            <a:pPr marL="12700">
              <a:lnSpc>
                <a:spcPct val="100000"/>
              </a:lnSpc>
            </a:pPr>
            <a:r>
              <a:rPr spc="-10" dirty="0"/>
              <a:t>Opportunity</a:t>
            </a:r>
          </a:p>
        </p:txBody>
      </p:sp>
      <p:sp>
        <p:nvSpPr>
          <p:cNvPr id="3" name="object 3"/>
          <p:cNvSpPr txBox="1"/>
          <p:nvPr/>
        </p:nvSpPr>
        <p:spPr>
          <a:xfrm>
            <a:off x="2668651" y="6177483"/>
            <a:ext cx="2346325"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404040"/>
                </a:solidFill>
                <a:latin typeface="Century Gothic"/>
                <a:cs typeface="Century Gothic"/>
              </a:rPr>
              <a:t>Source: Teece</a:t>
            </a:r>
            <a:r>
              <a:rPr sz="1800" spc="-30" dirty="0">
                <a:solidFill>
                  <a:srgbClr val="404040"/>
                </a:solidFill>
                <a:latin typeface="Century Gothic"/>
                <a:cs typeface="Century Gothic"/>
              </a:rPr>
              <a:t> </a:t>
            </a:r>
            <a:r>
              <a:rPr sz="1800" spc="-15" dirty="0">
                <a:solidFill>
                  <a:srgbClr val="404040"/>
                </a:solidFill>
                <a:latin typeface="Century Gothic"/>
                <a:cs typeface="Century Gothic"/>
              </a:rPr>
              <a:t>(2007)</a:t>
            </a:r>
            <a:endParaRPr sz="1800">
              <a:latin typeface="Century Gothic"/>
              <a:cs typeface="Century Gothic"/>
            </a:endParaRPr>
          </a:p>
        </p:txBody>
      </p:sp>
      <p:sp>
        <p:nvSpPr>
          <p:cNvPr id="4" name="object 4"/>
          <p:cNvSpPr/>
          <p:nvPr/>
        </p:nvSpPr>
        <p:spPr>
          <a:xfrm>
            <a:off x="1004379" y="1714174"/>
            <a:ext cx="8021193" cy="3859149"/>
          </a:xfrm>
          <a:prstGeom prst="rect">
            <a:avLst/>
          </a:prstGeom>
          <a:blipFill>
            <a:blip r:embed="rId3" cstate="print"/>
            <a:stretch>
              <a:fillRect/>
            </a:stretch>
          </a:blipFill>
        </p:spPr>
        <p:txBody>
          <a:bodyPr wrap="square" lIns="0" tIns="0" rIns="0" bIns="0" rtlCol="0"/>
          <a:lstStyle/>
          <a:p>
            <a:endParaRPr/>
          </a:p>
        </p:txBody>
      </p:sp>
      <p:sp>
        <p:nvSpPr>
          <p:cNvPr id="6" name="Footer Placeholder 5"/>
          <p:cNvSpPr>
            <a:spLocks noGrp="1"/>
          </p:cNvSpPr>
          <p:nvPr>
            <p:ph type="ftr" sz="quarter" idx="5"/>
          </p:nvPr>
        </p:nvSpPr>
        <p:spPr/>
        <p:txBody>
          <a:bodyPr/>
          <a:lstStyle/>
          <a:p>
            <a:endParaRPr lang="en-AU"/>
          </a:p>
        </p:txBody>
      </p:sp>
      <p:sp>
        <p:nvSpPr>
          <p:cNvPr id="7" name="Slide Number Placeholder 6"/>
          <p:cNvSpPr>
            <a:spLocks noGrp="1"/>
          </p:cNvSpPr>
          <p:nvPr>
            <p:ph type="sldNum" sz="quarter" idx="7"/>
          </p:nvPr>
        </p:nvSpPr>
        <p:spPr/>
        <p:txBody>
          <a:bodyPr/>
          <a:lstStyle/>
          <a:p>
            <a:fld id="{B6F15528-21DE-4FAA-801E-634DDDAF4B2B}" type="slidenum">
              <a:rPr lang="en-AU" smtClean="0"/>
              <a:t>14</a:t>
            </a:fld>
            <a:endParaRPr lang="en-AU"/>
          </a:p>
        </p:txBody>
      </p:sp>
    </p:spTree>
    <p:extLst>
      <p:ext uri="{BB962C8B-B14F-4D97-AF65-F5344CB8AC3E}">
        <p14:creationId xmlns:p14="http://schemas.microsoft.com/office/powerpoint/2010/main" val="1979419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672326" y="121918"/>
            <a:ext cx="5519673" cy="6736078"/>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172618" y="67185"/>
            <a:ext cx="8030845" cy="1123315"/>
          </a:xfrm>
          <a:prstGeom prst="rect">
            <a:avLst/>
          </a:prstGeom>
        </p:spPr>
        <p:txBody>
          <a:bodyPr vert="horz" wrap="square" lIns="0" tIns="12700" rIns="0" bIns="0" rtlCol="0">
            <a:spAutoFit/>
          </a:bodyPr>
          <a:lstStyle/>
          <a:p>
            <a:pPr algn="ctr">
              <a:lnSpc>
                <a:spcPct val="100000"/>
              </a:lnSpc>
              <a:spcBef>
                <a:spcPts val="100"/>
              </a:spcBef>
            </a:pPr>
            <a:r>
              <a:rPr spc="-5" dirty="0"/>
              <a:t>How </a:t>
            </a:r>
            <a:r>
              <a:rPr spc="5" dirty="0"/>
              <a:t>did </a:t>
            </a:r>
            <a:r>
              <a:rPr spc="0" dirty="0"/>
              <a:t>Apple </a:t>
            </a:r>
            <a:r>
              <a:rPr spc="-10" dirty="0">
                <a:solidFill>
                  <a:srgbClr val="DE7D17"/>
                </a:solidFill>
              </a:rPr>
              <a:t>transform </a:t>
            </a:r>
            <a:r>
              <a:rPr spc="-15" dirty="0"/>
              <a:t>to</a:t>
            </a:r>
            <a:r>
              <a:rPr spc="-25" dirty="0"/>
              <a:t> </a:t>
            </a:r>
            <a:r>
              <a:rPr spc="-10" dirty="0"/>
              <a:t>capture</a:t>
            </a:r>
          </a:p>
          <a:p>
            <a:pPr algn="ctr">
              <a:lnSpc>
                <a:spcPct val="100000"/>
              </a:lnSpc>
            </a:pPr>
            <a:r>
              <a:rPr spc="-5" dirty="0"/>
              <a:t>this</a:t>
            </a:r>
            <a:r>
              <a:rPr spc="-75" dirty="0"/>
              <a:t> </a:t>
            </a:r>
            <a:r>
              <a:rPr dirty="0"/>
              <a:t>value?</a:t>
            </a:r>
          </a:p>
        </p:txBody>
      </p:sp>
      <p:sp>
        <p:nvSpPr>
          <p:cNvPr id="4" name="object 4"/>
          <p:cNvSpPr txBox="1"/>
          <p:nvPr/>
        </p:nvSpPr>
        <p:spPr>
          <a:xfrm>
            <a:off x="1371332" y="2164115"/>
            <a:ext cx="5432668" cy="2167260"/>
          </a:xfrm>
          <a:prstGeom prst="rect">
            <a:avLst/>
          </a:prstGeom>
        </p:spPr>
        <p:txBody>
          <a:bodyPr vert="horz" wrap="square" lIns="0" tIns="12700" rIns="0" bIns="0" rtlCol="0">
            <a:spAutoFit/>
          </a:bodyPr>
          <a:lstStyle/>
          <a:p>
            <a:pPr marL="353695">
              <a:lnSpc>
                <a:spcPct val="100000"/>
              </a:lnSpc>
              <a:spcBef>
                <a:spcPts val="100"/>
              </a:spcBef>
            </a:pPr>
            <a:r>
              <a:rPr sz="2800" spc="-5" dirty="0">
                <a:latin typeface="Century Gothic"/>
                <a:cs typeface="Century Gothic"/>
              </a:rPr>
              <a:t>Developing</a:t>
            </a:r>
            <a:r>
              <a:rPr sz="2800" spc="-90" dirty="0">
                <a:latin typeface="Century Gothic"/>
                <a:cs typeface="Century Gothic"/>
              </a:rPr>
              <a:t> </a:t>
            </a:r>
            <a:r>
              <a:rPr sz="2800" spc="-5" dirty="0">
                <a:latin typeface="Century Gothic"/>
                <a:cs typeface="Century Gothic"/>
              </a:rPr>
              <a:t>telephony</a:t>
            </a:r>
            <a:endParaRPr sz="2800" dirty="0">
              <a:latin typeface="Century Gothic"/>
              <a:cs typeface="Century Gothic"/>
            </a:endParaRPr>
          </a:p>
          <a:p>
            <a:pPr marR="103505" algn="ctr">
              <a:lnSpc>
                <a:spcPct val="100000"/>
              </a:lnSpc>
            </a:pPr>
            <a:r>
              <a:rPr sz="2800" spc="-5" dirty="0">
                <a:latin typeface="Century Gothic"/>
                <a:cs typeface="Century Gothic"/>
              </a:rPr>
              <a:t>capabilities</a:t>
            </a:r>
            <a:endParaRPr sz="2800" dirty="0">
              <a:latin typeface="Century Gothic"/>
              <a:cs typeface="Century Gothic"/>
            </a:endParaRPr>
          </a:p>
          <a:p>
            <a:pPr>
              <a:lnSpc>
                <a:spcPct val="100000"/>
              </a:lnSpc>
              <a:spcBef>
                <a:spcPts val="30"/>
              </a:spcBef>
            </a:pPr>
            <a:endParaRPr sz="2800" dirty="0">
              <a:latin typeface="Times New Roman"/>
              <a:cs typeface="Times New Roman"/>
            </a:endParaRPr>
          </a:p>
          <a:p>
            <a:pPr marR="102870" algn="ctr">
              <a:lnSpc>
                <a:spcPct val="100000"/>
              </a:lnSpc>
            </a:pPr>
            <a:r>
              <a:rPr sz="2800" spc="-30" dirty="0">
                <a:latin typeface="Century Gothic"/>
                <a:cs typeface="Century Gothic"/>
              </a:rPr>
              <a:t>Apply </a:t>
            </a:r>
            <a:r>
              <a:rPr sz="2800" dirty="0">
                <a:latin typeface="Century Gothic"/>
                <a:cs typeface="Century Gothic"/>
              </a:rPr>
              <a:t>existing</a:t>
            </a:r>
            <a:r>
              <a:rPr sz="2800" spc="75" dirty="0">
                <a:latin typeface="Century Gothic"/>
                <a:cs typeface="Century Gothic"/>
              </a:rPr>
              <a:t> </a:t>
            </a:r>
            <a:r>
              <a:rPr sz="2800" spc="-5" dirty="0">
                <a:latin typeface="Century Gothic"/>
                <a:cs typeface="Century Gothic"/>
              </a:rPr>
              <a:t>marketing</a:t>
            </a:r>
            <a:endParaRPr sz="2800" dirty="0">
              <a:latin typeface="Century Gothic"/>
              <a:cs typeface="Century Gothic"/>
            </a:endParaRPr>
          </a:p>
          <a:p>
            <a:pPr marR="103505" algn="ctr">
              <a:lnSpc>
                <a:spcPct val="100000"/>
              </a:lnSpc>
            </a:pPr>
            <a:r>
              <a:rPr sz="2800" spc="-5" dirty="0">
                <a:latin typeface="Century Gothic"/>
                <a:cs typeface="Century Gothic"/>
              </a:rPr>
              <a:t>capabilities</a:t>
            </a:r>
            <a:endParaRPr sz="2800" dirty="0">
              <a:latin typeface="Century Gothic"/>
              <a:cs typeface="Century Gothic"/>
            </a:endParaRPr>
          </a:p>
        </p:txBody>
      </p:sp>
      <p:sp>
        <p:nvSpPr>
          <p:cNvPr id="6" name="Footer Placeholder 5"/>
          <p:cNvSpPr>
            <a:spLocks noGrp="1"/>
          </p:cNvSpPr>
          <p:nvPr>
            <p:ph type="ftr" sz="quarter" idx="5"/>
          </p:nvPr>
        </p:nvSpPr>
        <p:spPr/>
        <p:txBody>
          <a:bodyPr/>
          <a:lstStyle/>
          <a:p>
            <a:endParaRPr lang="en-AU"/>
          </a:p>
        </p:txBody>
      </p:sp>
      <p:sp>
        <p:nvSpPr>
          <p:cNvPr id="7" name="Slide Number Placeholder 6"/>
          <p:cNvSpPr>
            <a:spLocks noGrp="1"/>
          </p:cNvSpPr>
          <p:nvPr>
            <p:ph type="sldNum" sz="quarter" idx="7"/>
          </p:nvPr>
        </p:nvSpPr>
        <p:spPr/>
        <p:txBody>
          <a:bodyPr/>
          <a:lstStyle/>
          <a:p>
            <a:fld id="{B6F15528-21DE-4FAA-801E-634DDDAF4B2B}" type="slidenum">
              <a:rPr lang="en-AU" smtClean="0"/>
              <a:t>15</a:t>
            </a:fld>
            <a:endParaRPr lang="en-AU"/>
          </a:p>
        </p:txBody>
      </p:sp>
    </p:spTree>
    <p:extLst>
      <p:ext uri="{BB962C8B-B14F-4D97-AF65-F5344CB8AC3E}">
        <p14:creationId xmlns:p14="http://schemas.microsoft.com/office/powerpoint/2010/main" val="1459541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7050461" y="0"/>
            <a:ext cx="5519673" cy="6736078"/>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98806" y="248032"/>
            <a:ext cx="6573520" cy="1123315"/>
          </a:xfrm>
          <a:prstGeom prst="rect">
            <a:avLst/>
          </a:prstGeom>
        </p:spPr>
        <p:txBody>
          <a:bodyPr vert="horz" wrap="square" lIns="0" tIns="12700" rIns="0" bIns="0" rtlCol="0">
            <a:spAutoFit/>
          </a:bodyPr>
          <a:lstStyle/>
          <a:p>
            <a:pPr marL="2002789" marR="5080" indent="-1990725">
              <a:lnSpc>
                <a:spcPct val="100000"/>
              </a:lnSpc>
              <a:spcBef>
                <a:spcPts val="100"/>
              </a:spcBef>
            </a:pPr>
            <a:r>
              <a:rPr spc="-10" dirty="0"/>
              <a:t>Result: Sustained </a:t>
            </a:r>
            <a:r>
              <a:rPr dirty="0"/>
              <a:t>Competitive  </a:t>
            </a:r>
            <a:r>
              <a:rPr spc="-5" dirty="0"/>
              <a:t>Advantage</a:t>
            </a:r>
          </a:p>
        </p:txBody>
      </p:sp>
      <p:sp>
        <p:nvSpPr>
          <p:cNvPr id="4" name="object 4"/>
          <p:cNvSpPr txBox="1"/>
          <p:nvPr/>
        </p:nvSpPr>
        <p:spPr>
          <a:xfrm>
            <a:off x="521276" y="2533445"/>
            <a:ext cx="5200650" cy="1120820"/>
          </a:xfrm>
          <a:prstGeom prst="rect">
            <a:avLst/>
          </a:prstGeom>
        </p:spPr>
        <p:txBody>
          <a:bodyPr vert="horz" wrap="square" lIns="0" tIns="12700" rIns="0" bIns="0" rtlCol="0">
            <a:spAutoFit/>
          </a:bodyPr>
          <a:lstStyle/>
          <a:p>
            <a:pPr marL="421005">
              <a:lnSpc>
                <a:spcPct val="100000"/>
              </a:lnSpc>
              <a:spcBef>
                <a:spcPts val="100"/>
              </a:spcBef>
            </a:pPr>
            <a:r>
              <a:rPr sz="2400" spc="-25" dirty="0">
                <a:latin typeface="Century Gothic"/>
                <a:cs typeface="Century Gothic"/>
              </a:rPr>
              <a:t>What </a:t>
            </a:r>
            <a:r>
              <a:rPr sz="2400" spc="-5" dirty="0">
                <a:latin typeface="Century Gothic"/>
                <a:cs typeface="Century Gothic"/>
              </a:rPr>
              <a:t>can </a:t>
            </a:r>
            <a:r>
              <a:rPr sz="2400" spc="-25" dirty="0">
                <a:latin typeface="Century Gothic"/>
                <a:cs typeface="Century Gothic"/>
              </a:rPr>
              <a:t>Apple </a:t>
            </a:r>
            <a:r>
              <a:rPr sz="2400" spc="-5" dirty="0">
                <a:latin typeface="Century Gothic"/>
                <a:cs typeface="Century Gothic"/>
              </a:rPr>
              <a:t>do now, as</a:t>
            </a:r>
            <a:r>
              <a:rPr sz="2400" spc="140" dirty="0">
                <a:latin typeface="Century Gothic"/>
                <a:cs typeface="Century Gothic"/>
              </a:rPr>
              <a:t> </a:t>
            </a:r>
            <a:r>
              <a:rPr sz="2400" dirty="0">
                <a:latin typeface="Century Gothic"/>
                <a:cs typeface="Century Gothic"/>
              </a:rPr>
              <a:t>its</a:t>
            </a:r>
          </a:p>
          <a:p>
            <a:pPr marR="42545" algn="ctr">
              <a:lnSpc>
                <a:spcPct val="100000"/>
              </a:lnSpc>
            </a:pPr>
            <a:r>
              <a:rPr sz="2400" spc="-10" dirty="0">
                <a:latin typeface="Century Gothic"/>
                <a:cs typeface="Century Gothic"/>
              </a:rPr>
              <a:t>global </a:t>
            </a:r>
            <a:r>
              <a:rPr sz="2400" spc="-5" dirty="0">
                <a:latin typeface="Century Gothic"/>
                <a:cs typeface="Century Gothic"/>
              </a:rPr>
              <a:t>share </a:t>
            </a:r>
            <a:r>
              <a:rPr sz="2400" dirty="0">
                <a:latin typeface="Century Gothic"/>
                <a:cs typeface="Century Gothic"/>
              </a:rPr>
              <a:t>of this </a:t>
            </a:r>
            <a:r>
              <a:rPr sz="2400" spc="-5" dirty="0">
                <a:latin typeface="Century Gothic"/>
                <a:cs typeface="Century Gothic"/>
              </a:rPr>
              <a:t>industry</a:t>
            </a:r>
            <a:r>
              <a:rPr sz="2400" spc="5" dirty="0">
                <a:latin typeface="Century Gothic"/>
                <a:cs typeface="Century Gothic"/>
              </a:rPr>
              <a:t> </a:t>
            </a:r>
            <a:r>
              <a:rPr sz="2400" spc="-5" dirty="0">
                <a:latin typeface="Century Gothic"/>
                <a:cs typeface="Century Gothic"/>
              </a:rPr>
              <a:t>further</a:t>
            </a:r>
            <a:endParaRPr sz="2400" dirty="0">
              <a:latin typeface="Century Gothic"/>
              <a:cs typeface="Century Gothic"/>
            </a:endParaRPr>
          </a:p>
          <a:p>
            <a:pPr marR="35560" algn="ctr">
              <a:lnSpc>
                <a:spcPct val="100000"/>
              </a:lnSpc>
            </a:pPr>
            <a:r>
              <a:rPr sz="2400" spc="-5" dirty="0">
                <a:latin typeface="Century Gothic"/>
                <a:cs typeface="Century Gothic"/>
              </a:rPr>
              <a:t>decreases?</a:t>
            </a:r>
            <a:endParaRPr sz="2400" dirty="0">
              <a:latin typeface="Century Gothic"/>
              <a:cs typeface="Century Gothic"/>
            </a:endParaRPr>
          </a:p>
        </p:txBody>
      </p:sp>
      <p:sp>
        <p:nvSpPr>
          <p:cNvPr id="6" name="Footer Placeholder 5"/>
          <p:cNvSpPr>
            <a:spLocks noGrp="1"/>
          </p:cNvSpPr>
          <p:nvPr>
            <p:ph type="ftr" sz="quarter" idx="5"/>
          </p:nvPr>
        </p:nvSpPr>
        <p:spPr/>
        <p:txBody>
          <a:bodyPr/>
          <a:lstStyle/>
          <a:p>
            <a:endParaRPr lang="en-AU"/>
          </a:p>
        </p:txBody>
      </p:sp>
      <p:sp>
        <p:nvSpPr>
          <p:cNvPr id="7" name="Slide Number Placeholder 6"/>
          <p:cNvSpPr>
            <a:spLocks noGrp="1"/>
          </p:cNvSpPr>
          <p:nvPr>
            <p:ph type="sldNum" sz="quarter" idx="7"/>
          </p:nvPr>
        </p:nvSpPr>
        <p:spPr/>
        <p:txBody>
          <a:bodyPr/>
          <a:lstStyle/>
          <a:p>
            <a:fld id="{B6F15528-21DE-4FAA-801E-634DDDAF4B2B}" type="slidenum">
              <a:rPr lang="en-AU" smtClean="0"/>
              <a:t>16</a:t>
            </a:fld>
            <a:endParaRPr lang="en-AU"/>
          </a:p>
        </p:txBody>
      </p:sp>
    </p:spTree>
    <p:extLst>
      <p:ext uri="{BB962C8B-B14F-4D97-AF65-F5344CB8AC3E}">
        <p14:creationId xmlns:p14="http://schemas.microsoft.com/office/powerpoint/2010/main" val="25457887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Dynamic capabilities in an uncertain world</a:t>
            </a:r>
          </a:p>
        </p:txBody>
      </p:sp>
      <p:sp>
        <p:nvSpPr>
          <p:cNvPr id="3" name="Text Placeholder 2"/>
          <p:cNvSpPr>
            <a:spLocks noGrp="1"/>
          </p:cNvSpPr>
          <p:nvPr>
            <p:ph type="body" idx="1"/>
          </p:nvPr>
        </p:nvSpPr>
        <p:spPr/>
        <p:txBody>
          <a:bodyPr/>
          <a:lstStyle/>
          <a:p>
            <a:r>
              <a:rPr lang="en-AU" dirty="0" err="1"/>
              <a:t>RPaul</a:t>
            </a:r>
            <a:r>
              <a:rPr lang="en-AU" dirty="0"/>
              <a:t> </a:t>
            </a:r>
            <a:r>
              <a:rPr lang="en-AU" dirty="0" err="1"/>
              <a:t>Schoemaker's</a:t>
            </a:r>
            <a:r>
              <a:rPr lang="en-AU" dirty="0"/>
              <a:t> "Innovation, Dynamic Capabilities, and Leadership" , California Management Review Volume 61, Issue 1 (Fall 2018)</a:t>
            </a:r>
          </a:p>
          <a:p>
            <a:r>
              <a:rPr lang="en-AU" dirty="0"/>
              <a:t>Let’s listen to a brief intro to this article: </a:t>
            </a:r>
            <a:r>
              <a:rPr lang="en-AU" dirty="0">
                <a:hlinkClick r:id="rId3"/>
              </a:rPr>
              <a:t>https://www.youtube.com/watch?v=stG6-nPZapU</a:t>
            </a:r>
            <a:endParaRPr lang="en-AU" dirty="0"/>
          </a:p>
          <a:p>
            <a:endParaRPr lang="en-AU" dirty="0"/>
          </a:p>
        </p:txBody>
      </p:sp>
      <p:sp>
        <p:nvSpPr>
          <p:cNvPr id="4" name="Footer Placeholder 3"/>
          <p:cNvSpPr>
            <a:spLocks noGrp="1"/>
          </p:cNvSpPr>
          <p:nvPr>
            <p:ph type="ftr" sz="quarter" idx="5"/>
          </p:nvPr>
        </p:nvSpPr>
        <p:spPr/>
        <p:txBody>
          <a:bodyPr/>
          <a:lstStyle/>
          <a:p>
            <a:endParaRPr lang="en-AU" dirty="0"/>
          </a:p>
        </p:txBody>
      </p:sp>
      <p:sp>
        <p:nvSpPr>
          <p:cNvPr id="5" name="Slide Number Placeholder 4"/>
          <p:cNvSpPr>
            <a:spLocks noGrp="1"/>
          </p:cNvSpPr>
          <p:nvPr>
            <p:ph type="sldNum" sz="quarter" idx="7"/>
          </p:nvPr>
        </p:nvSpPr>
        <p:spPr/>
        <p:txBody>
          <a:bodyPr/>
          <a:lstStyle/>
          <a:p>
            <a:fld id="{B6F15528-21DE-4FAA-801E-634DDDAF4B2B}" type="slidenum">
              <a:rPr lang="en-AU" smtClean="0"/>
              <a:t>17</a:t>
            </a:fld>
            <a:endParaRPr lang="en-AU"/>
          </a:p>
        </p:txBody>
      </p:sp>
      <p:pic>
        <p:nvPicPr>
          <p:cNvPr id="6" name="Picture 5"/>
          <p:cNvPicPr>
            <a:picLocks noChangeAspect="1"/>
          </p:cNvPicPr>
          <p:nvPr/>
        </p:nvPicPr>
        <p:blipFill>
          <a:blip r:embed="rId4"/>
          <a:stretch>
            <a:fillRect/>
          </a:stretch>
        </p:blipFill>
        <p:spPr>
          <a:xfrm>
            <a:off x="818456" y="3009483"/>
            <a:ext cx="5966519" cy="3253361"/>
          </a:xfrm>
          <a:prstGeom prst="rect">
            <a:avLst/>
          </a:prstGeom>
        </p:spPr>
      </p:pic>
      <p:sp>
        <p:nvSpPr>
          <p:cNvPr id="7" name="Rectangle 6"/>
          <p:cNvSpPr/>
          <p:nvPr/>
        </p:nvSpPr>
        <p:spPr>
          <a:xfrm>
            <a:off x="6979200" y="3897499"/>
            <a:ext cx="4562400" cy="1477328"/>
          </a:xfrm>
          <a:prstGeom prst="rect">
            <a:avLst/>
          </a:prstGeom>
        </p:spPr>
        <p:txBody>
          <a:bodyPr wrap="square">
            <a:spAutoFit/>
          </a:bodyPr>
          <a:lstStyle/>
          <a:p>
            <a:r>
              <a:rPr lang="en-AU" dirty="0"/>
              <a:t>Note: This framework is an elaboration of </a:t>
            </a:r>
            <a:r>
              <a:rPr lang="en-AU" dirty="0" err="1"/>
              <a:t>Teece</a:t>
            </a:r>
            <a:r>
              <a:rPr lang="en-AU" dirty="0"/>
              <a:t> (2007) and Cox, </a:t>
            </a:r>
            <a:r>
              <a:rPr lang="en-AU" dirty="0" err="1"/>
              <a:t>Raspin</a:t>
            </a:r>
            <a:r>
              <a:rPr lang="en-AU" dirty="0"/>
              <a:t>, and </a:t>
            </a:r>
            <a:r>
              <a:rPr lang="en-AU" dirty="0" err="1"/>
              <a:t>Teece</a:t>
            </a:r>
            <a:r>
              <a:rPr lang="en-AU" dirty="0"/>
              <a:t> (2018).</a:t>
            </a:r>
          </a:p>
          <a:p>
            <a:r>
              <a:rPr lang="en-AU" dirty="0"/>
              <a:t>Figure 1. </a:t>
            </a:r>
            <a:r>
              <a:rPr lang="en-AU" dirty="0">
                <a:hlinkClick r:id="rId5"/>
              </a:rPr>
              <a:t>Management Under Uncertainty: Sensing and </a:t>
            </a:r>
            <a:r>
              <a:rPr lang="en-AU" dirty="0" err="1">
                <a:hlinkClick r:id="rId5"/>
              </a:rPr>
              <a:t>Sensemaking</a:t>
            </a:r>
            <a:endParaRPr lang="en-AU" dirty="0"/>
          </a:p>
        </p:txBody>
      </p:sp>
    </p:spTree>
    <p:extLst>
      <p:ext uri="{BB962C8B-B14F-4D97-AF65-F5344CB8AC3E}">
        <p14:creationId xmlns:p14="http://schemas.microsoft.com/office/powerpoint/2010/main" val="10766431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AU"/>
          </a:p>
        </p:txBody>
      </p:sp>
      <p:pic>
        <p:nvPicPr>
          <p:cNvPr id="4" name="Picture 3"/>
          <p:cNvPicPr>
            <a:picLocks noChangeAspect="1"/>
          </p:cNvPicPr>
          <p:nvPr/>
        </p:nvPicPr>
        <p:blipFill>
          <a:blip r:embed="rId3"/>
          <a:stretch>
            <a:fillRect/>
          </a:stretch>
        </p:blipFill>
        <p:spPr>
          <a:xfrm>
            <a:off x="491187" y="248580"/>
            <a:ext cx="10427368" cy="6530220"/>
          </a:xfrm>
          <a:prstGeom prst="rect">
            <a:avLst/>
          </a:prstGeom>
        </p:spPr>
      </p:pic>
      <p:sp>
        <p:nvSpPr>
          <p:cNvPr id="5" name="Footer Placeholder 4"/>
          <p:cNvSpPr>
            <a:spLocks noGrp="1"/>
          </p:cNvSpPr>
          <p:nvPr>
            <p:ph type="ftr" sz="quarter" idx="5"/>
          </p:nvPr>
        </p:nvSpPr>
        <p:spPr/>
        <p:txBody>
          <a:bodyPr/>
          <a:lstStyle/>
          <a:p>
            <a:endParaRPr lang="en-AU"/>
          </a:p>
        </p:txBody>
      </p:sp>
      <p:sp>
        <p:nvSpPr>
          <p:cNvPr id="6" name="Slide Number Placeholder 5"/>
          <p:cNvSpPr>
            <a:spLocks noGrp="1"/>
          </p:cNvSpPr>
          <p:nvPr>
            <p:ph type="sldNum" sz="quarter" idx="7"/>
          </p:nvPr>
        </p:nvSpPr>
        <p:spPr/>
        <p:txBody>
          <a:bodyPr/>
          <a:lstStyle/>
          <a:p>
            <a:fld id="{B6F15528-21DE-4FAA-801E-634DDDAF4B2B}" type="slidenum">
              <a:rPr lang="en-AU" smtClean="0"/>
              <a:t>18</a:t>
            </a:fld>
            <a:endParaRPr lang="en-AU"/>
          </a:p>
        </p:txBody>
      </p:sp>
    </p:spTree>
    <p:extLst>
      <p:ext uri="{BB962C8B-B14F-4D97-AF65-F5344CB8AC3E}">
        <p14:creationId xmlns:p14="http://schemas.microsoft.com/office/powerpoint/2010/main" val="26455268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3400" y="281262"/>
            <a:ext cx="9677400" cy="1661993"/>
          </a:xfrm>
        </p:spPr>
        <p:txBody>
          <a:bodyPr/>
          <a:lstStyle/>
          <a:p>
            <a:r>
              <a:rPr lang="en-AU" b="1" dirty="0">
                <a:latin typeface="Calibri" panose="020F0502020204030204" pitchFamily="34" charset="0"/>
              </a:rPr>
              <a:t>What DEFINES THE SEVERITY OF CORE RIGIDITIES? </a:t>
            </a:r>
            <a:br>
              <a:rPr lang="en-AU" dirty="0">
                <a:latin typeface="Calibri" panose="020F0502020204030204" pitchFamily="34" charset="0"/>
              </a:rPr>
            </a:br>
            <a:endParaRPr lang="en-AU" dirty="0"/>
          </a:p>
        </p:txBody>
      </p:sp>
      <p:pic>
        <p:nvPicPr>
          <p:cNvPr id="5" name="Picture 4"/>
          <p:cNvPicPr>
            <a:picLocks noChangeAspect="1"/>
          </p:cNvPicPr>
          <p:nvPr/>
        </p:nvPicPr>
        <p:blipFill>
          <a:blip r:embed="rId3"/>
          <a:stretch>
            <a:fillRect/>
          </a:stretch>
        </p:blipFill>
        <p:spPr>
          <a:xfrm>
            <a:off x="481256" y="3193200"/>
            <a:ext cx="8929687" cy="3260577"/>
          </a:xfrm>
          <a:prstGeom prst="rect">
            <a:avLst/>
          </a:prstGeom>
        </p:spPr>
      </p:pic>
      <p:sp>
        <p:nvSpPr>
          <p:cNvPr id="6" name="Rectangle 5"/>
          <p:cNvSpPr/>
          <p:nvPr/>
        </p:nvSpPr>
        <p:spPr>
          <a:xfrm>
            <a:off x="869400" y="1187070"/>
            <a:ext cx="8153400" cy="2246769"/>
          </a:xfrm>
          <a:prstGeom prst="rect">
            <a:avLst/>
          </a:prstGeom>
        </p:spPr>
        <p:txBody>
          <a:bodyPr wrap="square">
            <a:spAutoFit/>
          </a:bodyPr>
          <a:lstStyle/>
          <a:p>
            <a:endParaRPr lang="en-AU" sz="1600" b="0" i="0" u="none" strike="noStrike" baseline="0" dirty="0">
              <a:solidFill>
                <a:srgbClr val="000000"/>
              </a:solidFill>
              <a:latin typeface="Calibri" panose="020F0502020204030204" pitchFamily="34" charset="0"/>
            </a:endParaRPr>
          </a:p>
          <a:p>
            <a:r>
              <a:rPr lang="en-AU" sz="2800" b="0" i="0" u="none" strike="noStrike" baseline="0" dirty="0">
                <a:latin typeface="Calibri" panose="020F0502020204030204" pitchFamily="34" charset="0"/>
              </a:rPr>
              <a:t>The severity depends upon: </a:t>
            </a:r>
          </a:p>
          <a:p>
            <a:r>
              <a:rPr lang="en-AU" sz="2400" dirty="0">
                <a:latin typeface="Calibri" panose="020F0502020204030204" pitchFamily="34" charset="0"/>
              </a:rPr>
              <a:t>a)The </a:t>
            </a:r>
            <a:r>
              <a:rPr lang="en-AU" sz="2400" b="1" i="1" dirty="0">
                <a:latin typeface="Calibri" panose="020F0502020204030204" pitchFamily="34" charset="0"/>
              </a:rPr>
              <a:t>number </a:t>
            </a:r>
            <a:r>
              <a:rPr lang="en-AU" sz="2400" dirty="0">
                <a:latin typeface="Calibri" panose="020F0502020204030204" pitchFamily="34" charset="0"/>
              </a:rPr>
              <a:t>of dimensions comprising a core rigidity </a:t>
            </a:r>
          </a:p>
          <a:p>
            <a:r>
              <a:rPr lang="en-AU" sz="2400" dirty="0">
                <a:latin typeface="Calibri" panose="020F0502020204030204" pitchFamily="34" charset="0"/>
              </a:rPr>
              <a:t>b)The </a:t>
            </a:r>
            <a:r>
              <a:rPr lang="en-AU" sz="2400" b="1" i="1" dirty="0">
                <a:latin typeface="Calibri" panose="020F0502020204030204" pitchFamily="34" charset="0"/>
              </a:rPr>
              <a:t>type </a:t>
            </a:r>
            <a:r>
              <a:rPr lang="en-AU" sz="2400" dirty="0">
                <a:latin typeface="Calibri" panose="020F0502020204030204" pitchFamily="34" charset="0"/>
              </a:rPr>
              <a:t>of dimension comprising a core rigidity </a:t>
            </a:r>
          </a:p>
          <a:p>
            <a:endParaRPr lang="en-AU" sz="2400" dirty="0">
              <a:latin typeface="Calibri" panose="020F0502020204030204" pitchFamily="34" charset="0"/>
            </a:endParaRPr>
          </a:p>
          <a:p>
            <a:r>
              <a:rPr lang="en-AU" sz="2400" dirty="0">
                <a:latin typeface="Calibri" panose="020F0502020204030204" pitchFamily="34" charset="0"/>
              </a:rPr>
              <a:t>The four dimensions vary in ease of change: </a:t>
            </a:r>
            <a:endParaRPr lang="en-AU" sz="2400" dirty="0"/>
          </a:p>
        </p:txBody>
      </p:sp>
      <p:sp>
        <p:nvSpPr>
          <p:cNvPr id="4" name="Footer Placeholder 3"/>
          <p:cNvSpPr>
            <a:spLocks noGrp="1"/>
          </p:cNvSpPr>
          <p:nvPr>
            <p:ph type="ftr" sz="quarter" idx="5"/>
          </p:nvPr>
        </p:nvSpPr>
        <p:spPr/>
        <p:txBody>
          <a:bodyPr/>
          <a:lstStyle/>
          <a:p>
            <a:endParaRPr lang="en-AU"/>
          </a:p>
        </p:txBody>
      </p:sp>
      <p:sp>
        <p:nvSpPr>
          <p:cNvPr id="7" name="Slide Number Placeholder 6"/>
          <p:cNvSpPr>
            <a:spLocks noGrp="1"/>
          </p:cNvSpPr>
          <p:nvPr>
            <p:ph type="sldNum" sz="quarter" idx="7"/>
          </p:nvPr>
        </p:nvSpPr>
        <p:spPr/>
        <p:txBody>
          <a:bodyPr/>
          <a:lstStyle/>
          <a:p>
            <a:fld id="{B6F15528-21DE-4FAA-801E-634DDDAF4B2B}" type="slidenum">
              <a:rPr lang="en-AU" smtClean="0"/>
              <a:t>19</a:t>
            </a:fld>
            <a:endParaRPr lang="en-AU"/>
          </a:p>
        </p:txBody>
      </p:sp>
    </p:spTree>
    <p:extLst>
      <p:ext uri="{BB962C8B-B14F-4D97-AF65-F5344CB8AC3E}">
        <p14:creationId xmlns:p14="http://schemas.microsoft.com/office/powerpoint/2010/main" val="2745580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51584" y="332656"/>
            <a:ext cx="7543800" cy="553998"/>
          </a:xfrm>
        </p:spPr>
        <p:txBody>
          <a:bodyPr/>
          <a:lstStyle/>
          <a:p>
            <a:pPr algn="ctr"/>
            <a:r>
              <a:rPr lang="en-AU" dirty="0">
                <a:latin typeface="Worldly Black" pitchFamily="2" charset="0"/>
              </a:rPr>
              <a:t>MIS782: Value of information</a:t>
            </a:r>
          </a:p>
        </p:txBody>
      </p:sp>
      <p:graphicFrame>
        <p:nvGraphicFramePr>
          <p:cNvPr id="5" name="Table 4"/>
          <p:cNvGraphicFramePr>
            <a:graphicFrameLocks noGrp="1"/>
          </p:cNvGraphicFramePr>
          <p:nvPr/>
        </p:nvGraphicFramePr>
        <p:xfrm>
          <a:off x="1676400" y="990600"/>
          <a:ext cx="10058399" cy="6238240"/>
        </p:xfrm>
        <a:graphic>
          <a:graphicData uri="http://schemas.openxmlformats.org/drawingml/2006/table">
            <a:tbl>
              <a:tblPr firstRow="1" bandRow="1">
                <a:tableStyleId>{69012ECD-51FC-41F1-AA8D-1B2483CD663E}</a:tableStyleId>
              </a:tblPr>
              <a:tblGrid>
                <a:gridCol w="1579419">
                  <a:extLst>
                    <a:ext uri="{9D8B030D-6E8A-4147-A177-3AD203B41FA5}">
                      <a16:colId xmlns:a16="http://schemas.microsoft.com/office/drawing/2014/main" val="20000"/>
                    </a:ext>
                  </a:extLst>
                </a:gridCol>
                <a:gridCol w="2669908">
                  <a:extLst>
                    <a:ext uri="{9D8B030D-6E8A-4147-A177-3AD203B41FA5}">
                      <a16:colId xmlns:a16="http://schemas.microsoft.com/office/drawing/2014/main" val="20001"/>
                    </a:ext>
                  </a:extLst>
                </a:gridCol>
                <a:gridCol w="2660072">
                  <a:extLst>
                    <a:ext uri="{9D8B030D-6E8A-4147-A177-3AD203B41FA5}">
                      <a16:colId xmlns:a16="http://schemas.microsoft.com/office/drawing/2014/main" val="20002"/>
                    </a:ext>
                  </a:extLst>
                </a:gridCol>
                <a:gridCol w="3149000">
                  <a:extLst>
                    <a:ext uri="{9D8B030D-6E8A-4147-A177-3AD203B41FA5}">
                      <a16:colId xmlns:a16="http://schemas.microsoft.com/office/drawing/2014/main" val="20003"/>
                    </a:ext>
                  </a:extLst>
                </a:gridCol>
              </a:tblGrid>
              <a:tr h="440422">
                <a:tc gridSpan="4">
                  <a:txBody>
                    <a:bodyPr/>
                    <a:lstStyle/>
                    <a:p>
                      <a:pPr algn="ctr"/>
                      <a:r>
                        <a:rPr lang="en-US" sz="2800" dirty="0">
                          <a:latin typeface="+mj-lt"/>
                          <a:cs typeface="Estrangelo Edessa" panose="03080600000000000000" pitchFamily="66" charset="0"/>
                        </a:rPr>
                        <a:t>HOW DO ICT INVESTMENTS GENERATE VALUE?</a:t>
                      </a:r>
                      <a:endParaRPr lang="en-US" sz="2800" b="0" i="0" dirty="0">
                        <a:solidFill>
                          <a:srgbClr val="000000"/>
                        </a:solidFill>
                        <a:latin typeface="+mj-lt"/>
                        <a:cs typeface="Estrangelo Edessa" panose="03080600000000000000" pitchFamily="66" charset="0"/>
                      </a:endParaRPr>
                    </a:p>
                  </a:txBody>
                  <a:tcPr>
                    <a:lnL w="9525" cap="flat" cmpd="sng" algn="ctr">
                      <a:noFill/>
                      <a:prstDash val="solid"/>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bg1">
                        <a:lumMod val="75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0000"/>
                  </a:ext>
                </a:extLst>
              </a:tr>
              <a:tr h="127099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dirty="0">
                          <a:latin typeface="+mj-lt"/>
                          <a:cs typeface="Estrangelo Edessa" panose="03080600000000000000" pitchFamily="66" charset="0"/>
                        </a:rPr>
                        <a:t>Firms need to understand:</a:t>
                      </a:r>
                      <a:endParaRPr lang="en-US" sz="2000" b="1" i="0" dirty="0">
                        <a:solidFill>
                          <a:srgbClr val="000000"/>
                        </a:solidFill>
                        <a:latin typeface="+mj-lt"/>
                        <a:cs typeface="Estrangelo Edessa" panose="03080600000000000000" pitchFamily="66" charset="0"/>
                      </a:endParaRPr>
                    </a:p>
                  </a:txBody>
                  <a:tcPr marR="0">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l"/>
                      <a:r>
                        <a:rPr lang="en-US" sz="1800" b="0" kern="1200" dirty="0">
                          <a:latin typeface="+mj-lt"/>
                          <a:cs typeface="Estrangelo Edessa" panose="03080600000000000000" pitchFamily="66" charset="0"/>
                        </a:rPr>
                        <a:t>How to gain competitive advantage based on the their underlying resources.</a:t>
                      </a:r>
                      <a:endParaRPr lang="en-US" sz="1800" b="0" i="0" kern="1200" dirty="0">
                        <a:solidFill>
                          <a:srgbClr val="66686D"/>
                        </a:solidFill>
                        <a:latin typeface="+mj-lt"/>
                        <a:ea typeface="+mn-ea"/>
                        <a:cs typeface="Estrangelo Edessa" panose="03080600000000000000" pitchFamily="66" charset="0"/>
                      </a:endParaRPr>
                    </a:p>
                  </a:txBody>
                  <a:tcPr marR="0">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lang="en-AU" sz="1800" dirty="0">
                          <a:latin typeface="+mj-lt"/>
                          <a:cs typeface="Estrangelo Edessa" panose="03080600000000000000" pitchFamily="66" charset="0"/>
                        </a:rPr>
                        <a:t>How  competitive advantage from business and h</a:t>
                      </a:r>
                      <a:r>
                        <a:rPr lang="en-US" sz="1800" dirty="0">
                          <a:latin typeface="+mj-lt"/>
                          <a:cs typeface="Estrangelo Edessa" panose="03080600000000000000" pitchFamily="66" charset="0"/>
                        </a:rPr>
                        <a:t>ow emerging IT opportunities, such as social media analytics, can generate business value from investments in these areas.</a:t>
                      </a:r>
                      <a:endParaRPr lang="en-US" sz="1800" b="0" i="0" dirty="0">
                        <a:solidFill>
                          <a:srgbClr val="66686D"/>
                        </a:solidFill>
                        <a:latin typeface="+mj-lt"/>
                        <a:cs typeface="Estrangelo Edessa" panose="03080600000000000000" pitchFamily="66" charset="0"/>
                      </a:endParaRPr>
                    </a:p>
                  </a:txBody>
                  <a:tcPr marR="0">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lang="en-AU" sz="1800" dirty="0">
                          <a:latin typeface="+mj-lt"/>
                          <a:cs typeface="Estrangelo Edessa" panose="03080600000000000000" pitchFamily="66" charset="0"/>
                        </a:rPr>
                        <a:t>Analyse how organisations adapt to changes or disruptors in the technology landscape to preserve and sustain an advantage.</a:t>
                      </a:r>
                      <a:endParaRPr lang="en-US" sz="1800" b="1" i="0" dirty="0">
                        <a:solidFill>
                          <a:srgbClr val="66686D"/>
                        </a:solidFill>
                        <a:latin typeface="+mj-lt"/>
                        <a:cs typeface="Estrangelo Edessa" panose="03080600000000000000" pitchFamily="66" charset="0"/>
                      </a:endParaRPr>
                    </a:p>
                  </a:txBody>
                  <a:tcPr marR="0">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83750">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kern="1200" dirty="0">
                          <a:solidFill>
                            <a:schemeClr val="tx1"/>
                          </a:solidFill>
                          <a:latin typeface="+mj-lt"/>
                          <a:ea typeface="+mn-ea"/>
                          <a:cs typeface="Estrangelo Edessa" panose="03080600000000000000" pitchFamily="66" charset="0"/>
                        </a:rPr>
                        <a:t>In this unit, we will discuss:</a:t>
                      </a:r>
                    </a:p>
                  </a:txBody>
                  <a:tcPr marR="0">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algn="ctr"/>
                      <a:r>
                        <a:rPr lang="en-US" sz="2000" b="1" dirty="0">
                          <a:solidFill>
                            <a:schemeClr val="bg1"/>
                          </a:solidFill>
                          <a:latin typeface="+mj-lt"/>
                          <a:cs typeface="Estrangelo Edessa" panose="03080600000000000000" pitchFamily="66" charset="0"/>
                        </a:rPr>
                        <a:t>Course One + Two</a:t>
                      </a:r>
                      <a:endParaRPr lang="en-US" sz="2000" b="1" i="0" dirty="0">
                        <a:solidFill>
                          <a:schemeClr val="bg1"/>
                        </a:solidFill>
                        <a:latin typeface="+mj-lt"/>
                        <a:cs typeface="Estrangelo Edessa" panose="03080600000000000000" pitchFamily="66" charset="0"/>
                      </a:endParaRPr>
                    </a:p>
                  </a:txBody>
                  <a:tcPr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rgbClr val="92D050"/>
                    </a:solidFill>
                  </a:tcPr>
                </a:tc>
                <a:tc>
                  <a:txBody>
                    <a:bodyPr/>
                    <a:lstStyle/>
                    <a:p>
                      <a:pPr algn="ctr"/>
                      <a:r>
                        <a:rPr lang="en-US" sz="2000" b="1" dirty="0">
                          <a:solidFill>
                            <a:schemeClr val="bg1"/>
                          </a:solidFill>
                          <a:latin typeface="+mj-lt"/>
                          <a:cs typeface="Estrangelo Edessa" panose="03080600000000000000" pitchFamily="66" charset="0"/>
                        </a:rPr>
                        <a:t>Course Three + Four</a:t>
                      </a:r>
                      <a:endParaRPr lang="en-US" sz="2000" b="1" i="0" dirty="0">
                        <a:solidFill>
                          <a:schemeClr val="bg1"/>
                        </a:solidFill>
                        <a:latin typeface="+mj-lt"/>
                        <a:cs typeface="Estrangelo Edessa" panose="03080600000000000000" pitchFamily="66" charset="0"/>
                      </a:endParaRPr>
                    </a:p>
                  </a:txBody>
                  <a:tcPr anchor="ctr">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rgbClr val="08BCDA"/>
                    </a:solidFill>
                  </a:tcPr>
                </a:tc>
                <a:tc>
                  <a:txBody>
                    <a:bodyPr/>
                    <a:lstStyle/>
                    <a:p>
                      <a:pPr algn="ctr"/>
                      <a:r>
                        <a:rPr lang="en-US" sz="2000" b="1" dirty="0">
                          <a:solidFill>
                            <a:schemeClr val="bg1"/>
                          </a:solidFill>
                          <a:latin typeface="+mj-lt"/>
                          <a:cs typeface="Estrangelo Edessa" panose="03080600000000000000" pitchFamily="66" charset="0"/>
                        </a:rPr>
                        <a:t>Course</a:t>
                      </a:r>
                      <a:r>
                        <a:rPr lang="en-US" sz="2000" b="1" baseline="0" dirty="0">
                          <a:solidFill>
                            <a:schemeClr val="bg1"/>
                          </a:solidFill>
                          <a:latin typeface="+mj-lt"/>
                          <a:cs typeface="Estrangelo Edessa" panose="03080600000000000000" pitchFamily="66" charset="0"/>
                        </a:rPr>
                        <a:t> </a:t>
                      </a:r>
                      <a:r>
                        <a:rPr lang="en-US" sz="2000" b="1" dirty="0">
                          <a:solidFill>
                            <a:schemeClr val="bg1"/>
                          </a:solidFill>
                          <a:latin typeface="+mj-lt"/>
                          <a:cs typeface="Estrangelo Edessa" panose="03080600000000000000" pitchFamily="66" charset="0"/>
                        </a:rPr>
                        <a:t>Five</a:t>
                      </a:r>
                      <a:endParaRPr lang="en-US" sz="2000" b="1" i="0" dirty="0">
                        <a:solidFill>
                          <a:schemeClr val="bg1"/>
                        </a:solidFill>
                        <a:latin typeface="+mj-lt"/>
                        <a:cs typeface="Estrangelo Edessa" panose="03080600000000000000" pitchFamily="66" charset="0"/>
                      </a:endParaRPr>
                    </a:p>
                  </a:txBody>
                  <a:tcPr anchor="ctr">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solidFill>
                      <a:srgbClr val="FFC000"/>
                    </a:solidFill>
                  </a:tcPr>
                </a:tc>
                <a:extLst>
                  <a:ext uri="{0D108BD9-81ED-4DB2-BD59-A6C34878D82A}">
                    <a16:rowId xmlns:a16="http://schemas.microsoft.com/office/drawing/2014/main" val="10002"/>
                  </a:ext>
                </a:extLst>
              </a:tr>
              <a:tr h="2348920">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600" b="1" kern="1200" dirty="0">
                        <a:solidFill>
                          <a:schemeClr val="tx1"/>
                        </a:solidFill>
                        <a:latin typeface="Estrangelo Edessa" panose="03080600000000000000" pitchFamily="66" charset="0"/>
                        <a:ea typeface="+mn-ea"/>
                        <a:cs typeface="Estrangelo Edessa" panose="03080600000000000000" pitchFamily="66" charset="0"/>
                      </a:endParaRPr>
                    </a:p>
                  </a:txBody>
                  <a:tcPr>
                    <a:lnL w="9525" cap="flat" cmpd="sng" algn="ctr">
                      <a:noFill/>
                      <a:prstDash val="soli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271463" marR="0" lvl="0" indent="-271463" algn="l" defTabSz="914400" rtl="0" eaLnBrk="1" fontAlgn="auto" latinLnBrk="0" hangingPunct="1">
                        <a:lnSpc>
                          <a:spcPct val="100000"/>
                        </a:lnSpc>
                        <a:spcBef>
                          <a:spcPts val="600"/>
                        </a:spcBef>
                        <a:spcAft>
                          <a:spcPts val="200"/>
                        </a:spcAft>
                        <a:buClrTx/>
                        <a:buSzTx/>
                        <a:buFont typeface="+mj-lt"/>
                        <a:buAutoNum type="arabicPeriod"/>
                        <a:tabLst/>
                        <a:defRPr/>
                      </a:pPr>
                      <a:r>
                        <a:rPr lang="en-AU" sz="1800" kern="1200" dirty="0">
                          <a:effectLst/>
                          <a:latin typeface="+mj-lt"/>
                          <a:cs typeface="Estrangelo Edessa" panose="03080600000000000000" pitchFamily="66" charset="0"/>
                        </a:rPr>
                        <a:t>Business Value Returns from IT Investments</a:t>
                      </a:r>
                    </a:p>
                    <a:p>
                      <a:pPr marL="271463" marR="0" lvl="0" indent="-271463" algn="l" defTabSz="914400" rtl="0" eaLnBrk="1" fontAlgn="auto" latinLnBrk="0" hangingPunct="1">
                        <a:lnSpc>
                          <a:spcPct val="100000"/>
                        </a:lnSpc>
                        <a:spcBef>
                          <a:spcPts val="600"/>
                        </a:spcBef>
                        <a:spcAft>
                          <a:spcPts val="200"/>
                        </a:spcAft>
                        <a:buClrTx/>
                        <a:buSzTx/>
                        <a:buFont typeface="+mj-lt"/>
                        <a:buAutoNum type="arabicPeriod"/>
                        <a:tabLst/>
                        <a:defRPr/>
                      </a:pPr>
                      <a:r>
                        <a:rPr lang="en-AU" sz="1800" kern="1200" dirty="0">
                          <a:effectLst/>
                          <a:latin typeface="+mj-lt"/>
                          <a:cs typeface="Estrangelo Edessa" panose="03080600000000000000" pitchFamily="66" charset="0"/>
                        </a:rPr>
                        <a:t>IT</a:t>
                      </a:r>
                      <a:r>
                        <a:rPr lang="en-AU" sz="1800" kern="1200" baseline="0" dirty="0">
                          <a:effectLst/>
                          <a:latin typeface="+mj-lt"/>
                          <a:cs typeface="Estrangelo Edessa" panose="03080600000000000000" pitchFamily="66" charset="0"/>
                        </a:rPr>
                        <a:t> Portfolio Theory</a:t>
                      </a:r>
                      <a:endParaRPr lang="en-AU" sz="1800" kern="1200" dirty="0">
                        <a:effectLst/>
                        <a:latin typeface="+mj-lt"/>
                        <a:cs typeface="Estrangelo Edessa" panose="03080600000000000000" pitchFamily="66" charset="0"/>
                      </a:endParaRPr>
                    </a:p>
                    <a:p>
                      <a:pPr marL="0" marR="0" lvl="0" indent="0" algn="l" defTabSz="914400" rtl="0" eaLnBrk="1" fontAlgn="auto" latinLnBrk="0" hangingPunct="1">
                        <a:lnSpc>
                          <a:spcPct val="100000"/>
                        </a:lnSpc>
                        <a:spcBef>
                          <a:spcPts val="200"/>
                        </a:spcBef>
                        <a:spcAft>
                          <a:spcPts val="200"/>
                        </a:spcAft>
                        <a:buClrTx/>
                        <a:buSzTx/>
                        <a:buFont typeface="+mj-lt"/>
                        <a:buNone/>
                        <a:tabLst/>
                        <a:defRPr/>
                      </a:pPr>
                      <a:r>
                        <a:rPr lang="en-AU" sz="1800" b="0" kern="1200" dirty="0">
                          <a:solidFill>
                            <a:schemeClr val="tx1"/>
                          </a:solidFill>
                          <a:effectLst/>
                          <a:latin typeface="+mj-lt"/>
                          <a:cs typeface="Estrangelo Edessa" panose="03080600000000000000" pitchFamily="66" charset="0"/>
                        </a:rPr>
                        <a:t>3. Analysing competitive advantage - </a:t>
                      </a:r>
                      <a:r>
                        <a:rPr lang="en-AU" sz="1800" b="0" kern="1200" baseline="0" dirty="0">
                          <a:solidFill>
                            <a:schemeClr val="tx1"/>
                          </a:solidFill>
                          <a:effectLst/>
                          <a:latin typeface="+mj-lt"/>
                          <a:cs typeface="Estrangelo Edessa" panose="03080600000000000000" pitchFamily="66" charset="0"/>
                        </a:rPr>
                        <a:t>RBV </a:t>
                      </a:r>
                    </a:p>
                    <a:p>
                      <a:pPr marL="0" marR="0" lvl="0" indent="0" algn="l" defTabSz="914400" rtl="0" eaLnBrk="1" fontAlgn="auto" latinLnBrk="0" hangingPunct="1">
                        <a:lnSpc>
                          <a:spcPct val="100000"/>
                        </a:lnSpc>
                        <a:spcBef>
                          <a:spcPts val="200"/>
                        </a:spcBef>
                        <a:spcAft>
                          <a:spcPts val="200"/>
                        </a:spcAft>
                        <a:buClrTx/>
                        <a:buSzTx/>
                        <a:buFont typeface="+mj-lt"/>
                        <a:buNone/>
                        <a:tabLst/>
                        <a:defRPr/>
                      </a:pPr>
                      <a:r>
                        <a:rPr lang="en-AU" sz="1800" b="0" kern="1200" baseline="0" dirty="0">
                          <a:solidFill>
                            <a:schemeClr val="tx1"/>
                          </a:solidFill>
                          <a:effectLst/>
                          <a:latin typeface="+mj-lt"/>
                          <a:cs typeface="Estrangelo Edessa" panose="03080600000000000000" pitchFamily="66" charset="0"/>
                        </a:rPr>
                        <a:t>4. </a:t>
                      </a:r>
                      <a:r>
                        <a:rPr lang="en-AU" sz="1800" b="0" kern="1200" dirty="0">
                          <a:solidFill>
                            <a:schemeClr val="tx1"/>
                          </a:solidFill>
                          <a:effectLst/>
                          <a:latin typeface="+mj-lt"/>
                          <a:cs typeface="Estrangelo Edessa" panose="03080600000000000000" pitchFamily="66" charset="0"/>
                        </a:rPr>
                        <a:t>Analysing competitive advantage - </a:t>
                      </a:r>
                      <a:r>
                        <a:rPr lang="en-AU" sz="1800" b="0" kern="1200" baseline="0" dirty="0">
                          <a:solidFill>
                            <a:schemeClr val="tx1"/>
                          </a:solidFill>
                          <a:effectLst/>
                          <a:latin typeface="+mj-lt"/>
                          <a:cs typeface="Estrangelo Edessa" panose="03080600000000000000" pitchFamily="66" charset="0"/>
                        </a:rPr>
                        <a:t>VRIO </a:t>
                      </a:r>
                      <a:endParaRPr lang="en-AU" sz="1800" b="0" kern="1200" dirty="0">
                        <a:solidFill>
                          <a:schemeClr val="tx1"/>
                        </a:solidFill>
                        <a:effectLst/>
                        <a:latin typeface="+mj-lt"/>
                        <a:cs typeface="Estrangelo Edessa" panose="03080600000000000000" pitchFamily="66" charset="0"/>
                      </a:endParaRPr>
                    </a:p>
                    <a:p>
                      <a:pPr marL="271463" marR="0" lvl="0" indent="-271463" algn="l" defTabSz="914400" rtl="0" eaLnBrk="1" fontAlgn="auto" latinLnBrk="0" hangingPunct="1">
                        <a:lnSpc>
                          <a:spcPct val="100000"/>
                        </a:lnSpc>
                        <a:spcBef>
                          <a:spcPts val="200"/>
                        </a:spcBef>
                        <a:spcAft>
                          <a:spcPts val="200"/>
                        </a:spcAft>
                        <a:buClrTx/>
                        <a:buSzTx/>
                        <a:buFont typeface="+mj-lt"/>
                        <a:buAutoNum type="arabicPeriod"/>
                        <a:tabLst/>
                        <a:defRPr/>
                      </a:pPr>
                      <a:endParaRPr lang="en-AU" sz="1800" b="0" kern="1200" dirty="0">
                        <a:solidFill>
                          <a:schemeClr val="tx1"/>
                        </a:solidFill>
                        <a:effectLst/>
                        <a:latin typeface="+mj-lt"/>
                        <a:cs typeface="Estrangelo Edessa" panose="03080600000000000000" pitchFamily="66" charset="0"/>
                      </a:endParaRPr>
                    </a:p>
                  </a:txBody>
                  <a:tcPr marR="0">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pPr marL="271463" marR="0" lvl="0" indent="-271463" algn="l" defTabSz="914400" rtl="0" eaLnBrk="1" fontAlgn="auto" latinLnBrk="0" hangingPunct="1">
                        <a:lnSpc>
                          <a:spcPct val="100000"/>
                        </a:lnSpc>
                        <a:spcBef>
                          <a:spcPts val="200"/>
                        </a:spcBef>
                        <a:spcAft>
                          <a:spcPts val="200"/>
                        </a:spcAft>
                        <a:buClrTx/>
                        <a:buSzTx/>
                        <a:buFont typeface="+mj-lt"/>
                        <a:buAutoNum type="arabicPeriod" startAt="5"/>
                        <a:tabLst/>
                        <a:defRPr/>
                      </a:pPr>
                      <a:r>
                        <a:rPr lang="en-AU" sz="1800" kern="1200" dirty="0">
                          <a:effectLst/>
                          <a:latin typeface="+mj-lt"/>
                          <a:cs typeface="Estrangelo Edessa" panose="03080600000000000000" pitchFamily="66" charset="0"/>
                        </a:rPr>
                        <a:t>Analytics as a capability - I</a:t>
                      </a:r>
                    </a:p>
                    <a:p>
                      <a:pPr marL="271463" marR="0" lvl="0" indent="-271463" algn="l" defTabSz="914400" rtl="0" eaLnBrk="1" fontAlgn="auto" latinLnBrk="0" hangingPunct="1">
                        <a:lnSpc>
                          <a:spcPct val="100000"/>
                        </a:lnSpc>
                        <a:spcBef>
                          <a:spcPts val="200"/>
                        </a:spcBef>
                        <a:spcAft>
                          <a:spcPts val="200"/>
                        </a:spcAft>
                        <a:buClrTx/>
                        <a:buSzTx/>
                        <a:buFont typeface="+mj-lt"/>
                        <a:buAutoNum type="arabicPeriod" startAt="5"/>
                        <a:tabLst/>
                        <a:defRPr/>
                      </a:pPr>
                      <a:r>
                        <a:rPr lang="en-AU" sz="1800" kern="1200" dirty="0">
                          <a:effectLst/>
                          <a:latin typeface="+mj-lt"/>
                          <a:cs typeface="Estrangelo Edessa" panose="03080600000000000000" pitchFamily="66" charset="0"/>
                        </a:rPr>
                        <a:t>Business Case Development</a:t>
                      </a:r>
                    </a:p>
                    <a:p>
                      <a:pPr marL="271463" marR="0" lvl="0" indent="-271463" algn="l" defTabSz="914400" rtl="0" eaLnBrk="1" fontAlgn="auto" latinLnBrk="0" hangingPunct="1">
                        <a:lnSpc>
                          <a:spcPct val="100000"/>
                        </a:lnSpc>
                        <a:spcBef>
                          <a:spcPts val="200"/>
                        </a:spcBef>
                        <a:spcAft>
                          <a:spcPts val="200"/>
                        </a:spcAft>
                        <a:buClrTx/>
                        <a:buSzTx/>
                        <a:buFont typeface="+mj-lt"/>
                        <a:buAutoNum type="arabicPeriod" startAt="5"/>
                        <a:tabLst/>
                        <a:defRPr/>
                      </a:pPr>
                      <a:r>
                        <a:rPr lang="en-AU" sz="1800" kern="1200" dirty="0">
                          <a:effectLst/>
                          <a:latin typeface="+mj-lt"/>
                          <a:cs typeface="Estrangelo Edessa" panose="03080600000000000000" pitchFamily="66" charset="0"/>
                        </a:rPr>
                        <a:t>Analytics as a capability - II: </a:t>
                      </a:r>
                      <a:r>
                        <a:rPr lang="en-AU" sz="1800" kern="1200" dirty="0">
                          <a:solidFill>
                            <a:schemeClr val="tx1"/>
                          </a:solidFill>
                          <a:effectLst/>
                          <a:latin typeface="+mj-lt"/>
                          <a:ea typeface="+mn-ea"/>
                          <a:cs typeface="Estrangelo Edessa" panose="03080600000000000000" pitchFamily="66" charset="0"/>
                        </a:rPr>
                        <a:t>From business data to business insight</a:t>
                      </a:r>
                    </a:p>
                    <a:p>
                      <a:pPr marL="271463" marR="0" lvl="0" indent="-271463" algn="l" defTabSz="914400" rtl="0" eaLnBrk="1" fontAlgn="auto" latinLnBrk="0" hangingPunct="1">
                        <a:lnSpc>
                          <a:spcPct val="100000"/>
                        </a:lnSpc>
                        <a:spcBef>
                          <a:spcPts val="200"/>
                        </a:spcBef>
                        <a:spcAft>
                          <a:spcPts val="200"/>
                        </a:spcAft>
                        <a:buClrTx/>
                        <a:buSzTx/>
                        <a:buFont typeface="+mj-lt"/>
                        <a:buAutoNum type="arabicPeriod" startAt="5"/>
                        <a:tabLst/>
                        <a:defRPr/>
                      </a:pPr>
                      <a:r>
                        <a:rPr lang="en-AU" sz="1800" b="0" kern="1200" dirty="0">
                          <a:solidFill>
                            <a:schemeClr val="tx1"/>
                          </a:solidFill>
                          <a:effectLst/>
                          <a:latin typeface="+mj-lt"/>
                          <a:ea typeface="+mn-ea"/>
                          <a:cs typeface="Estrangelo Edessa" panose="03080600000000000000" pitchFamily="66" charset="0"/>
                        </a:rPr>
                        <a:t>Emerging sources and SMA</a:t>
                      </a:r>
                    </a:p>
                    <a:p>
                      <a:pPr marL="0" marR="0" lvl="0" indent="0" algn="l" defTabSz="914400" rtl="0" eaLnBrk="1" fontAlgn="auto" latinLnBrk="0" hangingPunct="1">
                        <a:lnSpc>
                          <a:spcPct val="100000"/>
                        </a:lnSpc>
                        <a:spcBef>
                          <a:spcPts val="200"/>
                        </a:spcBef>
                        <a:spcAft>
                          <a:spcPts val="200"/>
                        </a:spcAft>
                        <a:buClrTx/>
                        <a:buSzTx/>
                        <a:buFont typeface="+mj-lt"/>
                        <a:buNone/>
                        <a:tabLst/>
                        <a:defRPr/>
                      </a:pPr>
                      <a:endParaRPr lang="en-AU" sz="1800" kern="1200" dirty="0">
                        <a:solidFill>
                          <a:schemeClr val="tx1"/>
                        </a:solidFill>
                        <a:effectLst/>
                        <a:latin typeface="+mj-lt"/>
                        <a:ea typeface="+mn-ea"/>
                        <a:cs typeface="Estrangelo Edessa" panose="03080600000000000000" pitchFamily="66" charset="0"/>
                      </a:endParaRPr>
                    </a:p>
                  </a:txBody>
                  <a:tcPr marR="0">
                    <a:lnL>
                      <a:noFill/>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tcPr>
                </a:tc>
                <a:tc>
                  <a:txBody>
                    <a:bodyPr/>
                    <a:lstStyle/>
                    <a:p>
                      <a:r>
                        <a:rPr lang="en-AU" sz="2000" b="1" kern="1200" dirty="0">
                          <a:solidFill>
                            <a:schemeClr val="tx1"/>
                          </a:solidFill>
                          <a:effectLst/>
                          <a:latin typeface="+mj-lt"/>
                          <a:cs typeface="Estrangelo Edessa" panose="03080600000000000000" pitchFamily="66" charset="0"/>
                        </a:rPr>
                        <a:t>9. </a:t>
                      </a:r>
                      <a:r>
                        <a:rPr lang="en-AU" sz="2400" b="1" i="0" u="none" strike="noStrike" baseline="0" dirty="0">
                          <a:solidFill>
                            <a:schemeClr val="tx1"/>
                          </a:solidFill>
                          <a:latin typeface="+mj-lt"/>
                          <a:ea typeface="+mn-ea"/>
                          <a:cs typeface="+mn-cs"/>
                        </a:rPr>
                        <a:t>Dynamic capabilities through Information Asymmetries</a:t>
                      </a:r>
                      <a:r>
                        <a:rPr lang="en-AU" sz="1600" b="0" i="0" u="none" strike="noStrike" baseline="0" dirty="0">
                          <a:solidFill>
                            <a:schemeClr val="tx1"/>
                          </a:solidFill>
                          <a:latin typeface="+mj-lt"/>
                          <a:ea typeface="+mn-ea"/>
                          <a:cs typeface="+mn-cs"/>
                        </a:rPr>
                        <a:t>	</a:t>
                      </a:r>
                    </a:p>
                    <a:p>
                      <a:pPr marL="0" marR="0" lvl="0" indent="0" defTabSz="914400" eaLnBrk="1" fontAlgn="auto" latinLnBrk="0" hangingPunct="1">
                        <a:lnSpc>
                          <a:spcPct val="100000"/>
                        </a:lnSpc>
                        <a:spcBef>
                          <a:spcPts val="0"/>
                        </a:spcBef>
                        <a:spcAft>
                          <a:spcPts val="0"/>
                        </a:spcAft>
                        <a:buClrTx/>
                        <a:buSzTx/>
                        <a:buFontTx/>
                        <a:buNone/>
                        <a:tabLst/>
                        <a:defRPr/>
                      </a:pPr>
                      <a:r>
                        <a:rPr lang="en-AU" sz="2400" b="1" i="0" u="none" strike="noStrike" baseline="0" dirty="0">
                          <a:solidFill>
                            <a:schemeClr val="tx1"/>
                          </a:solidFill>
                          <a:latin typeface="+mj-lt"/>
                          <a:ea typeface="+mn-ea"/>
                          <a:cs typeface="+mn-cs"/>
                        </a:rPr>
                        <a:t>10. Competing on Information Asymmetries </a:t>
                      </a:r>
                      <a:r>
                        <a:rPr lang="en-AU" sz="2000" b="0" i="0" u="none" strike="noStrike" baseline="0" dirty="0">
                          <a:solidFill>
                            <a:schemeClr val="tx1"/>
                          </a:solidFill>
                          <a:latin typeface="+mj-lt"/>
                          <a:ea typeface="+mn-ea"/>
                          <a:cs typeface="+mn-cs"/>
                        </a:rPr>
                        <a:t>	</a:t>
                      </a:r>
                    </a:p>
                    <a:p>
                      <a:endParaRPr lang="en-AU" sz="2000" b="0" i="0" u="none" strike="noStrike" baseline="0" dirty="0">
                        <a:solidFill>
                          <a:schemeClr val="tx1"/>
                        </a:solidFill>
                        <a:latin typeface="+mj-lt"/>
                        <a:ea typeface="+mn-ea"/>
                        <a:cs typeface="+mn-cs"/>
                      </a:endParaRPr>
                    </a:p>
                  </a:txBody>
                  <a:tcPr marR="0">
                    <a:lnL>
                      <a:noFill/>
                    </a:lnL>
                    <a:lnR w="9525" cap="flat" cmpd="sng" algn="ctr">
                      <a:noFill/>
                      <a:prstDash val="solid"/>
                    </a:lnR>
                    <a:lnT w="9525" cap="flat" cmpd="sng" algn="ctr">
                      <a:noFill/>
                      <a:prstDash val="solid"/>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bl>
          </a:graphicData>
        </a:graphic>
      </p:graphicFrame>
      <p:sp>
        <p:nvSpPr>
          <p:cNvPr id="4" name="Footer Placeholder 3"/>
          <p:cNvSpPr>
            <a:spLocks noGrp="1"/>
          </p:cNvSpPr>
          <p:nvPr>
            <p:ph type="ftr" sz="quarter" idx="5"/>
          </p:nvPr>
        </p:nvSpPr>
        <p:spPr/>
        <p:txBody>
          <a:bodyPr/>
          <a:lstStyle/>
          <a:p>
            <a:endParaRPr lang="en-AU" dirty="0"/>
          </a:p>
        </p:txBody>
      </p:sp>
      <p:sp>
        <p:nvSpPr>
          <p:cNvPr id="6" name="Slide Number Placeholder 5"/>
          <p:cNvSpPr>
            <a:spLocks noGrp="1"/>
          </p:cNvSpPr>
          <p:nvPr>
            <p:ph type="sldNum" sz="quarter" idx="7"/>
          </p:nvPr>
        </p:nvSpPr>
        <p:spPr/>
        <p:txBody>
          <a:bodyPr/>
          <a:lstStyle/>
          <a:p>
            <a:fld id="{B6F15528-21DE-4FAA-801E-634DDDAF4B2B}" type="slidenum">
              <a:rPr lang="en-AU" smtClean="0"/>
              <a:t>2</a:t>
            </a:fld>
            <a:endParaRPr lang="en-AU" dirty="0"/>
          </a:p>
        </p:txBody>
      </p:sp>
    </p:spTree>
    <p:extLst>
      <p:ext uri="{BB962C8B-B14F-4D97-AF65-F5344CB8AC3E}">
        <p14:creationId xmlns:p14="http://schemas.microsoft.com/office/powerpoint/2010/main" val="3313427743"/>
      </p:ext>
    </p:extLst>
  </p:cSld>
  <p:clrMapOvr>
    <a:masterClrMapping/>
  </p:clrMapOvr>
  <p:transition spd="slow" advClick="0">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pic>
        <p:nvPicPr>
          <p:cNvPr id="4" name="Picture 3"/>
          <p:cNvPicPr>
            <a:picLocks noChangeAspect="1"/>
          </p:cNvPicPr>
          <p:nvPr/>
        </p:nvPicPr>
        <p:blipFill>
          <a:blip r:embed="rId3"/>
          <a:stretch>
            <a:fillRect/>
          </a:stretch>
        </p:blipFill>
        <p:spPr>
          <a:xfrm>
            <a:off x="571521" y="526800"/>
            <a:ext cx="10287000" cy="5123855"/>
          </a:xfrm>
          <a:prstGeom prst="rect">
            <a:avLst/>
          </a:prstGeom>
        </p:spPr>
      </p:pic>
      <p:sp>
        <p:nvSpPr>
          <p:cNvPr id="5" name="Footer Placeholder 4"/>
          <p:cNvSpPr>
            <a:spLocks noGrp="1"/>
          </p:cNvSpPr>
          <p:nvPr>
            <p:ph type="ftr" sz="quarter" idx="5"/>
          </p:nvPr>
        </p:nvSpPr>
        <p:spPr/>
        <p:txBody>
          <a:bodyPr/>
          <a:lstStyle/>
          <a:p>
            <a:endParaRPr lang="en-AU"/>
          </a:p>
        </p:txBody>
      </p:sp>
      <p:sp>
        <p:nvSpPr>
          <p:cNvPr id="6" name="Slide Number Placeholder 5"/>
          <p:cNvSpPr>
            <a:spLocks noGrp="1"/>
          </p:cNvSpPr>
          <p:nvPr>
            <p:ph type="sldNum" sz="quarter" idx="7"/>
          </p:nvPr>
        </p:nvSpPr>
        <p:spPr/>
        <p:txBody>
          <a:bodyPr/>
          <a:lstStyle/>
          <a:p>
            <a:fld id="{B6F15528-21DE-4FAA-801E-634DDDAF4B2B}" type="slidenum">
              <a:rPr lang="en-AU" smtClean="0"/>
              <a:t>20</a:t>
            </a:fld>
            <a:endParaRPr lang="en-AU"/>
          </a:p>
        </p:txBody>
      </p:sp>
    </p:spTree>
    <p:extLst>
      <p:ext uri="{BB962C8B-B14F-4D97-AF65-F5344CB8AC3E}">
        <p14:creationId xmlns:p14="http://schemas.microsoft.com/office/powerpoint/2010/main" val="40778784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APPLICATION </a:t>
            </a:r>
            <a:br>
              <a:rPr lang="en-AU" dirty="0"/>
            </a:br>
            <a:endParaRPr lang="en-AU" dirty="0"/>
          </a:p>
        </p:txBody>
      </p:sp>
      <p:sp>
        <p:nvSpPr>
          <p:cNvPr id="3" name="Text Placeholder 2"/>
          <p:cNvSpPr>
            <a:spLocks noGrp="1"/>
          </p:cNvSpPr>
          <p:nvPr>
            <p:ph type="body" idx="1"/>
          </p:nvPr>
        </p:nvSpPr>
        <p:spPr>
          <a:xfrm>
            <a:off x="530456" y="750143"/>
            <a:ext cx="8555482" cy="3016210"/>
          </a:xfrm>
        </p:spPr>
        <p:txBody>
          <a:bodyPr/>
          <a:lstStyle/>
          <a:p>
            <a:endParaRPr lang="en-AU" sz="2800" dirty="0"/>
          </a:p>
          <a:p>
            <a:r>
              <a:rPr lang="en-AU" sz="2800" dirty="0"/>
              <a:t>How </a:t>
            </a:r>
            <a:r>
              <a:rPr lang="en-AU" sz="2800" b="1" dirty="0"/>
              <a:t>Tesla </a:t>
            </a:r>
            <a:r>
              <a:rPr lang="en-AU" sz="2800" dirty="0"/>
              <a:t>‘sensed’ the evolution of car industry (EVs as an emerging market), ‘seized’ it as an opportunity, and ‘reconfigured’ its internal and external competences in order to gain sustained competitive advantage? </a:t>
            </a:r>
          </a:p>
          <a:p>
            <a:r>
              <a:rPr lang="en-AU" sz="2800" dirty="0">
                <a:hlinkClick r:id="rId3"/>
              </a:rPr>
              <a:t>https://www.youtube.com/watch?v=-UziAXis9yg</a:t>
            </a:r>
            <a:endParaRPr lang="en-AU" sz="2800" dirty="0"/>
          </a:p>
          <a:p>
            <a:r>
              <a:rPr lang="en-AU" sz="2800" dirty="0"/>
              <a:t>Find out how </a:t>
            </a:r>
            <a:r>
              <a:rPr lang="en-AU" sz="2800" dirty="0">
                <a:hlinkClick r:id="rId4"/>
              </a:rPr>
              <a:t>tesla reshaped automobile industry</a:t>
            </a:r>
            <a:r>
              <a:rPr lang="en-AU" sz="2800" dirty="0"/>
              <a:t>: going beyond electric cars, to autonomous cars, to connected cars to personal mobility services. </a:t>
            </a:r>
          </a:p>
        </p:txBody>
      </p:sp>
      <p:sp>
        <p:nvSpPr>
          <p:cNvPr id="5" name="Footer Placeholder 4"/>
          <p:cNvSpPr>
            <a:spLocks noGrp="1"/>
          </p:cNvSpPr>
          <p:nvPr>
            <p:ph type="ftr" sz="quarter" idx="5"/>
          </p:nvPr>
        </p:nvSpPr>
        <p:spPr/>
        <p:txBody>
          <a:bodyPr/>
          <a:lstStyle/>
          <a:p>
            <a:endParaRPr lang="en-AU" dirty="0"/>
          </a:p>
        </p:txBody>
      </p:sp>
      <p:sp>
        <p:nvSpPr>
          <p:cNvPr id="6" name="Slide Number Placeholder 5"/>
          <p:cNvSpPr>
            <a:spLocks noGrp="1"/>
          </p:cNvSpPr>
          <p:nvPr>
            <p:ph type="sldNum" sz="quarter" idx="7"/>
          </p:nvPr>
        </p:nvSpPr>
        <p:spPr/>
        <p:txBody>
          <a:bodyPr/>
          <a:lstStyle/>
          <a:p>
            <a:fld id="{B6F15528-21DE-4FAA-801E-634DDDAF4B2B}" type="slidenum">
              <a:rPr lang="en-AU" smtClean="0"/>
              <a:t>21</a:t>
            </a:fld>
            <a:endParaRPr lang="en-AU"/>
          </a:p>
        </p:txBody>
      </p:sp>
    </p:spTree>
    <p:extLst>
      <p:ext uri="{BB962C8B-B14F-4D97-AF65-F5344CB8AC3E}">
        <p14:creationId xmlns:p14="http://schemas.microsoft.com/office/powerpoint/2010/main" val="12474526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AU"/>
          </a:p>
        </p:txBody>
      </p:sp>
      <p:pic>
        <p:nvPicPr>
          <p:cNvPr id="4" name="Picture 3"/>
          <p:cNvPicPr>
            <a:picLocks noChangeAspect="1"/>
          </p:cNvPicPr>
          <p:nvPr/>
        </p:nvPicPr>
        <p:blipFill>
          <a:blip r:embed="rId3"/>
          <a:stretch>
            <a:fillRect/>
          </a:stretch>
        </p:blipFill>
        <p:spPr>
          <a:xfrm>
            <a:off x="236400" y="265800"/>
            <a:ext cx="10083551" cy="6283604"/>
          </a:xfrm>
          <a:prstGeom prst="rect">
            <a:avLst/>
          </a:prstGeom>
        </p:spPr>
      </p:pic>
      <p:sp>
        <p:nvSpPr>
          <p:cNvPr id="5" name="Footer Placeholder 4"/>
          <p:cNvSpPr>
            <a:spLocks noGrp="1"/>
          </p:cNvSpPr>
          <p:nvPr>
            <p:ph type="ftr" sz="quarter" idx="5"/>
          </p:nvPr>
        </p:nvSpPr>
        <p:spPr/>
        <p:txBody>
          <a:bodyPr/>
          <a:lstStyle/>
          <a:p>
            <a:endParaRPr lang="en-AU"/>
          </a:p>
        </p:txBody>
      </p:sp>
      <p:sp>
        <p:nvSpPr>
          <p:cNvPr id="6" name="Slide Number Placeholder 5"/>
          <p:cNvSpPr>
            <a:spLocks noGrp="1"/>
          </p:cNvSpPr>
          <p:nvPr>
            <p:ph type="sldNum" sz="quarter" idx="7"/>
          </p:nvPr>
        </p:nvSpPr>
        <p:spPr/>
        <p:txBody>
          <a:bodyPr/>
          <a:lstStyle/>
          <a:p>
            <a:fld id="{B6F15528-21DE-4FAA-801E-634DDDAF4B2B}" type="slidenum">
              <a:rPr lang="en-AU" smtClean="0"/>
              <a:t>22</a:t>
            </a:fld>
            <a:endParaRPr lang="en-AU"/>
          </a:p>
        </p:txBody>
      </p:sp>
    </p:spTree>
    <p:extLst>
      <p:ext uri="{BB962C8B-B14F-4D97-AF65-F5344CB8AC3E}">
        <p14:creationId xmlns:p14="http://schemas.microsoft.com/office/powerpoint/2010/main" val="29564103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Application</a:t>
            </a:r>
          </a:p>
        </p:txBody>
      </p:sp>
      <p:sp>
        <p:nvSpPr>
          <p:cNvPr id="3" name="Text Placeholder 2"/>
          <p:cNvSpPr>
            <a:spLocks noGrp="1"/>
          </p:cNvSpPr>
          <p:nvPr>
            <p:ph type="body" idx="1"/>
          </p:nvPr>
        </p:nvSpPr>
        <p:spPr/>
        <p:txBody>
          <a:bodyPr/>
          <a:lstStyle/>
          <a:p>
            <a:r>
              <a:rPr lang="en-AU" dirty="0"/>
              <a:t>Samsung and dynamic capabilities</a:t>
            </a:r>
          </a:p>
          <a:p>
            <a:r>
              <a:rPr lang="en-AU" dirty="0">
                <a:hlinkClick r:id="rId2"/>
              </a:rPr>
              <a:t>https://www.youtube.com/watch?v=qmY41eibkFA</a:t>
            </a:r>
            <a:endParaRPr lang="en-AU" dirty="0"/>
          </a:p>
        </p:txBody>
      </p:sp>
      <p:sp>
        <p:nvSpPr>
          <p:cNvPr id="4" name="Footer Placeholder 3"/>
          <p:cNvSpPr>
            <a:spLocks noGrp="1"/>
          </p:cNvSpPr>
          <p:nvPr>
            <p:ph type="ftr" sz="quarter" idx="5"/>
          </p:nvPr>
        </p:nvSpPr>
        <p:spPr/>
        <p:txBody>
          <a:bodyPr/>
          <a:lstStyle/>
          <a:p>
            <a:endParaRPr lang="en-AU"/>
          </a:p>
        </p:txBody>
      </p:sp>
      <p:sp>
        <p:nvSpPr>
          <p:cNvPr id="5" name="Slide Number Placeholder 4"/>
          <p:cNvSpPr>
            <a:spLocks noGrp="1"/>
          </p:cNvSpPr>
          <p:nvPr>
            <p:ph type="sldNum" sz="quarter" idx="7"/>
          </p:nvPr>
        </p:nvSpPr>
        <p:spPr/>
        <p:txBody>
          <a:bodyPr/>
          <a:lstStyle/>
          <a:p>
            <a:fld id="{B6F15528-21DE-4FAA-801E-634DDDAF4B2B}" type="slidenum">
              <a:rPr lang="en-AU" smtClean="0"/>
              <a:t>23</a:t>
            </a:fld>
            <a:endParaRPr lang="en-AU"/>
          </a:p>
        </p:txBody>
      </p:sp>
    </p:spTree>
    <p:extLst>
      <p:ext uri="{BB962C8B-B14F-4D97-AF65-F5344CB8AC3E}">
        <p14:creationId xmlns:p14="http://schemas.microsoft.com/office/powerpoint/2010/main" val="3518849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0733" y="302862"/>
            <a:ext cx="6505575" cy="574040"/>
          </a:xfrm>
          <a:prstGeom prst="rect">
            <a:avLst/>
          </a:prstGeom>
        </p:spPr>
        <p:txBody>
          <a:bodyPr vert="horz" wrap="square" lIns="0" tIns="12700" rIns="0" bIns="0" rtlCol="0">
            <a:spAutoFit/>
          </a:bodyPr>
          <a:lstStyle/>
          <a:p>
            <a:pPr marL="12700">
              <a:lnSpc>
                <a:spcPct val="100000"/>
              </a:lnSpc>
              <a:spcBef>
                <a:spcPts val="100"/>
              </a:spcBef>
            </a:pPr>
            <a:r>
              <a:rPr dirty="0"/>
              <a:t>Building Analytical</a:t>
            </a:r>
            <a:r>
              <a:rPr spc="-120" dirty="0"/>
              <a:t> </a:t>
            </a:r>
            <a:r>
              <a:rPr dirty="0"/>
              <a:t>Capability</a:t>
            </a:r>
          </a:p>
        </p:txBody>
      </p:sp>
      <p:pic>
        <p:nvPicPr>
          <p:cNvPr id="4" name="Picture 3"/>
          <p:cNvPicPr>
            <a:picLocks noChangeAspect="1"/>
          </p:cNvPicPr>
          <p:nvPr/>
        </p:nvPicPr>
        <p:blipFill>
          <a:blip r:embed="rId3"/>
          <a:stretch>
            <a:fillRect/>
          </a:stretch>
        </p:blipFill>
        <p:spPr>
          <a:xfrm>
            <a:off x="1016110" y="1066955"/>
            <a:ext cx="7236579" cy="5285690"/>
          </a:xfrm>
          <a:prstGeom prst="rect">
            <a:avLst/>
          </a:prstGeom>
        </p:spPr>
      </p:pic>
      <p:sp>
        <p:nvSpPr>
          <p:cNvPr id="5" name="object 2"/>
          <p:cNvSpPr txBox="1"/>
          <p:nvPr/>
        </p:nvSpPr>
        <p:spPr>
          <a:xfrm>
            <a:off x="1125865" y="6405481"/>
            <a:ext cx="8757920" cy="274434"/>
          </a:xfrm>
          <a:prstGeom prst="rect">
            <a:avLst/>
          </a:prstGeom>
        </p:spPr>
        <p:txBody>
          <a:bodyPr vert="horz" wrap="square" lIns="0" tIns="12700" rIns="0" bIns="0" rtlCol="0">
            <a:spAutoFit/>
          </a:bodyPr>
          <a:lstStyle/>
          <a:p>
            <a:pPr marL="12700">
              <a:lnSpc>
                <a:spcPct val="100000"/>
              </a:lnSpc>
              <a:spcBef>
                <a:spcPts val="100"/>
              </a:spcBef>
            </a:pPr>
            <a:r>
              <a:rPr sz="1700" spc="-5" dirty="0">
                <a:solidFill>
                  <a:srgbClr val="404040"/>
                </a:solidFill>
                <a:latin typeface="Century Gothic"/>
                <a:cs typeface="Century Gothic"/>
              </a:rPr>
              <a:t>Developed and presented </a:t>
            </a:r>
            <a:r>
              <a:rPr sz="1700" dirty="0">
                <a:solidFill>
                  <a:srgbClr val="404040"/>
                </a:solidFill>
                <a:latin typeface="Century Gothic"/>
                <a:cs typeface="Century Gothic"/>
              </a:rPr>
              <a:t>by </a:t>
            </a:r>
            <a:r>
              <a:rPr sz="1700" spc="-5" dirty="0">
                <a:solidFill>
                  <a:srgbClr val="404040"/>
                </a:solidFill>
                <a:latin typeface="Century Gothic"/>
                <a:cs typeface="Century Gothic"/>
              </a:rPr>
              <a:t>Scheepers, </a:t>
            </a:r>
            <a:r>
              <a:rPr sz="1700" dirty="0">
                <a:solidFill>
                  <a:srgbClr val="404040"/>
                </a:solidFill>
                <a:latin typeface="Century Gothic"/>
                <a:cs typeface="Century Gothic"/>
              </a:rPr>
              <a:t>R</a:t>
            </a:r>
            <a:r>
              <a:rPr lang="en-AU" sz="1700" dirty="0">
                <a:solidFill>
                  <a:srgbClr val="404040"/>
                </a:solidFill>
                <a:latin typeface="Century Gothic"/>
                <a:cs typeface="Century Gothic"/>
              </a:rPr>
              <a:t>, Straub D, W </a:t>
            </a:r>
            <a:r>
              <a:rPr sz="1700" spc="-5" dirty="0">
                <a:solidFill>
                  <a:srgbClr val="404040"/>
                </a:solidFill>
                <a:latin typeface="Century Gothic"/>
                <a:cs typeface="Century Gothic"/>
              </a:rPr>
              <a:t>in</a:t>
            </a:r>
            <a:r>
              <a:rPr sz="1700" spc="114" dirty="0">
                <a:solidFill>
                  <a:srgbClr val="404040"/>
                </a:solidFill>
                <a:latin typeface="Century Gothic"/>
                <a:cs typeface="Century Gothic"/>
              </a:rPr>
              <a:t> </a:t>
            </a:r>
            <a:r>
              <a:rPr sz="1700" spc="-5" dirty="0">
                <a:solidFill>
                  <a:srgbClr val="404040"/>
                </a:solidFill>
                <a:latin typeface="Century Gothic"/>
                <a:cs typeface="Century Gothic"/>
              </a:rPr>
              <a:t>2016</a:t>
            </a:r>
            <a:endParaRPr sz="1700" dirty="0">
              <a:latin typeface="Century Gothic"/>
              <a:cs typeface="Century Gothic"/>
            </a:endParaRPr>
          </a:p>
        </p:txBody>
      </p:sp>
      <p:sp>
        <p:nvSpPr>
          <p:cNvPr id="7" name="Footer Placeholder 6"/>
          <p:cNvSpPr>
            <a:spLocks noGrp="1"/>
          </p:cNvSpPr>
          <p:nvPr>
            <p:ph type="ftr" sz="quarter" idx="5"/>
          </p:nvPr>
        </p:nvSpPr>
        <p:spPr/>
        <p:txBody>
          <a:bodyPr/>
          <a:lstStyle/>
          <a:p>
            <a:endParaRPr lang="en-AU" dirty="0"/>
          </a:p>
        </p:txBody>
      </p:sp>
      <p:sp>
        <p:nvSpPr>
          <p:cNvPr id="8" name="Slide Number Placeholder 7"/>
          <p:cNvSpPr>
            <a:spLocks noGrp="1"/>
          </p:cNvSpPr>
          <p:nvPr>
            <p:ph type="sldNum" sz="quarter" idx="7"/>
          </p:nvPr>
        </p:nvSpPr>
        <p:spPr/>
        <p:txBody>
          <a:bodyPr/>
          <a:lstStyle/>
          <a:p>
            <a:fld id="{B6F15528-21DE-4FAA-801E-634DDDAF4B2B}" type="slidenum">
              <a:rPr lang="en-AU" smtClean="0"/>
              <a:t>3</a:t>
            </a:fld>
            <a:endParaRPr lang="en-AU" dirty="0"/>
          </a:p>
        </p:txBody>
      </p:sp>
    </p:spTree>
    <p:extLst>
      <p:ext uri="{BB962C8B-B14F-4D97-AF65-F5344CB8AC3E}">
        <p14:creationId xmlns:p14="http://schemas.microsoft.com/office/powerpoint/2010/main" val="1550694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1627" y="266862"/>
            <a:ext cx="8358505" cy="574040"/>
          </a:xfrm>
          <a:prstGeom prst="rect">
            <a:avLst/>
          </a:prstGeom>
        </p:spPr>
        <p:txBody>
          <a:bodyPr vert="horz" wrap="square" lIns="0" tIns="12700" rIns="0" bIns="0" rtlCol="0">
            <a:spAutoFit/>
          </a:bodyPr>
          <a:lstStyle/>
          <a:p>
            <a:pPr marL="12700">
              <a:lnSpc>
                <a:spcPct val="100000"/>
              </a:lnSpc>
              <a:spcBef>
                <a:spcPts val="100"/>
              </a:spcBef>
            </a:pPr>
            <a:r>
              <a:rPr spc="-15" dirty="0"/>
              <a:t>The </a:t>
            </a:r>
            <a:r>
              <a:rPr spc="-5" dirty="0"/>
              <a:t>‘O’ </a:t>
            </a:r>
            <a:r>
              <a:rPr spc="10" dirty="0"/>
              <a:t>in </a:t>
            </a:r>
            <a:r>
              <a:rPr dirty="0"/>
              <a:t>VRIO: Dynamic</a:t>
            </a:r>
            <a:r>
              <a:rPr spc="-95" dirty="0"/>
              <a:t> </a:t>
            </a:r>
            <a:r>
              <a:rPr dirty="0"/>
              <a:t>Capabilities</a:t>
            </a:r>
          </a:p>
        </p:txBody>
      </p:sp>
      <p:sp>
        <p:nvSpPr>
          <p:cNvPr id="3" name="object 3"/>
          <p:cNvSpPr txBox="1"/>
          <p:nvPr/>
        </p:nvSpPr>
        <p:spPr>
          <a:xfrm>
            <a:off x="1214251" y="1753638"/>
            <a:ext cx="5682615" cy="3151505"/>
          </a:xfrm>
          <a:prstGeom prst="rect">
            <a:avLst/>
          </a:prstGeom>
        </p:spPr>
        <p:txBody>
          <a:bodyPr vert="horz" wrap="square" lIns="0" tIns="12700" rIns="0" bIns="0" rtlCol="0">
            <a:spAutoFit/>
          </a:bodyPr>
          <a:lstStyle/>
          <a:p>
            <a:pPr marL="1670685">
              <a:lnSpc>
                <a:spcPct val="100000"/>
              </a:lnSpc>
              <a:spcBef>
                <a:spcPts val="100"/>
              </a:spcBef>
            </a:pPr>
            <a:r>
              <a:rPr sz="1800" spc="-15" dirty="0">
                <a:solidFill>
                  <a:srgbClr val="404040"/>
                </a:solidFill>
                <a:latin typeface="Century Gothic"/>
                <a:cs typeface="Century Gothic"/>
              </a:rPr>
              <a:t>Some </a:t>
            </a:r>
            <a:r>
              <a:rPr sz="1800" dirty="0">
                <a:solidFill>
                  <a:srgbClr val="404040"/>
                </a:solidFill>
                <a:latin typeface="Century Gothic"/>
                <a:cs typeface="Century Gothic"/>
              </a:rPr>
              <a:t>definitions</a:t>
            </a:r>
            <a:r>
              <a:rPr sz="1800" spc="-50" dirty="0">
                <a:solidFill>
                  <a:srgbClr val="404040"/>
                </a:solidFill>
                <a:latin typeface="Century Gothic"/>
                <a:cs typeface="Century Gothic"/>
              </a:rPr>
              <a:t> </a:t>
            </a:r>
            <a:r>
              <a:rPr sz="1800" spc="-5" dirty="0">
                <a:solidFill>
                  <a:srgbClr val="404040"/>
                </a:solidFill>
                <a:latin typeface="Century Gothic"/>
                <a:cs typeface="Century Gothic"/>
              </a:rPr>
              <a:t>first..</a:t>
            </a:r>
            <a:endParaRPr sz="1800" dirty="0">
              <a:latin typeface="Century Gothic"/>
              <a:cs typeface="Century Gothic"/>
            </a:endParaRPr>
          </a:p>
          <a:p>
            <a:pPr>
              <a:lnSpc>
                <a:spcPct val="100000"/>
              </a:lnSpc>
            </a:pPr>
            <a:endParaRPr sz="2200" dirty="0">
              <a:latin typeface="Times New Roman"/>
              <a:cs typeface="Times New Roman"/>
            </a:endParaRPr>
          </a:p>
          <a:p>
            <a:pPr marL="356870" marR="5080" indent="-344805">
              <a:lnSpc>
                <a:spcPct val="100000"/>
              </a:lnSpc>
              <a:spcBef>
                <a:spcPts val="1650"/>
              </a:spcBef>
              <a:tabLst>
                <a:tab pos="356870" algn="l"/>
              </a:tabLst>
            </a:pPr>
            <a:r>
              <a:rPr sz="1800" dirty="0">
                <a:solidFill>
                  <a:srgbClr val="A42F0F"/>
                </a:solidFill>
                <a:latin typeface="Wingdings 3"/>
                <a:cs typeface="Wingdings 3"/>
              </a:rPr>
              <a:t></a:t>
            </a:r>
            <a:r>
              <a:rPr sz="1800" dirty="0">
                <a:solidFill>
                  <a:srgbClr val="A42F0F"/>
                </a:solidFill>
                <a:latin typeface="Times New Roman"/>
                <a:cs typeface="Times New Roman"/>
              </a:rPr>
              <a:t>	</a:t>
            </a:r>
            <a:r>
              <a:rPr sz="1800" spc="-10" dirty="0">
                <a:solidFill>
                  <a:srgbClr val="404040"/>
                </a:solidFill>
                <a:latin typeface="Century Gothic"/>
                <a:cs typeface="Century Gothic"/>
              </a:rPr>
              <a:t>[Dynamic </a:t>
            </a:r>
            <a:r>
              <a:rPr sz="1800" spc="-5" dirty="0">
                <a:solidFill>
                  <a:srgbClr val="404040"/>
                </a:solidFill>
                <a:latin typeface="Century Gothic"/>
                <a:cs typeface="Century Gothic"/>
              </a:rPr>
              <a:t>capabilities are…] </a:t>
            </a:r>
            <a:r>
              <a:rPr sz="1800" dirty="0">
                <a:solidFill>
                  <a:srgbClr val="404040"/>
                </a:solidFill>
                <a:latin typeface="Century Gothic"/>
                <a:cs typeface="Century Gothic"/>
              </a:rPr>
              <a:t>specific</a:t>
            </a:r>
            <a:r>
              <a:rPr sz="1800" spc="-40" dirty="0">
                <a:solidFill>
                  <a:srgbClr val="404040"/>
                </a:solidFill>
                <a:latin typeface="Century Gothic"/>
                <a:cs typeface="Century Gothic"/>
              </a:rPr>
              <a:t> </a:t>
            </a:r>
            <a:r>
              <a:rPr sz="1800" spc="-5" dirty="0">
                <a:solidFill>
                  <a:srgbClr val="404040"/>
                </a:solidFill>
                <a:latin typeface="Century Gothic"/>
                <a:cs typeface="Century Gothic"/>
              </a:rPr>
              <a:t>processes  firms use </a:t>
            </a:r>
            <a:r>
              <a:rPr sz="1800" spc="-10" dirty="0">
                <a:solidFill>
                  <a:srgbClr val="404040"/>
                </a:solidFill>
                <a:latin typeface="Century Gothic"/>
                <a:cs typeface="Century Gothic"/>
              </a:rPr>
              <a:t>to </a:t>
            </a:r>
            <a:r>
              <a:rPr sz="1800" spc="-5" dirty="0">
                <a:solidFill>
                  <a:srgbClr val="404040"/>
                </a:solidFill>
                <a:latin typeface="Century Gothic"/>
                <a:cs typeface="Century Gothic"/>
              </a:rPr>
              <a:t>alter </a:t>
            </a:r>
            <a:r>
              <a:rPr sz="1800" dirty="0">
                <a:solidFill>
                  <a:srgbClr val="404040"/>
                </a:solidFill>
                <a:latin typeface="Century Gothic"/>
                <a:cs typeface="Century Gothic"/>
              </a:rPr>
              <a:t>their </a:t>
            </a:r>
            <a:r>
              <a:rPr sz="1800" spc="-5" dirty="0">
                <a:solidFill>
                  <a:srgbClr val="404040"/>
                </a:solidFill>
                <a:latin typeface="Century Gothic"/>
                <a:cs typeface="Century Gothic"/>
              </a:rPr>
              <a:t>resource base, as sources  </a:t>
            </a:r>
            <a:r>
              <a:rPr sz="1800" dirty="0">
                <a:solidFill>
                  <a:srgbClr val="404040"/>
                </a:solidFill>
                <a:latin typeface="Century Gothic"/>
                <a:cs typeface="Century Gothic"/>
              </a:rPr>
              <a:t>of </a:t>
            </a:r>
            <a:r>
              <a:rPr sz="1800" spc="-10" dirty="0">
                <a:solidFill>
                  <a:srgbClr val="404040"/>
                </a:solidFill>
                <a:latin typeface="Century Gothic"/>
                <a:cs typeface="Century Gothic"/>
              </a:rPr>
              <a:t>competitive advantage (Eisenhardt </a:t>
            </a:r>
            <a:r>
              <a:rPr sz="1800" dirty="0">
                <a:solidFill>
                  <a:srgbClr val="404040"/>
                </a:solidFill>
                <a:latin typeface="Century Gothic"/>
                <a:cs typeface="Century Gothic"/>
              </a:rPr>
              <a:t>&amp; Martin,  </a:t>
            </a:r>
            <a:r>
              <a:rPr sz="1800" spc="-5" dirty="0">
                <a:solidFill>
                  <a:srgbClr val="404040"/>
                </a:solidFill>
                <a:latin typeface="Century Gothic"/>
                <a:cs typeface="Century Gothic"/>
              </a:rPr>
              <a:t>2000).</a:t>
            </a:r>
            <a:endParaRPr sz="1800" dirty="0">
              <a:latin typeface="Century Gothic"/>
              <a:cs typeface="Century Gothic"/>
            </a:endParaRPr>
          </a:p>
          <a:p>
            <a:pPr marL="356870" marR="95885" indent="-344805">
              <a:lnSpc>
                <a:spcPct val="99700"/>
              </a:lnSpc>
              <a:spcBef>
                <a:spcPts val="1010"/>
              </a:spcBef>
              <a:tabLst>
                <a:tab pos="356870" algn="l"/>
              </a:tabLst>
            </a:pPr>
            <a:r>
              <a:rPr sz="1800" dirty="0">
                <a:solidFill>
                  <a:srgbClr val="A42F0F"/>
                </a:solidFill>
                <a:latin typeface="Wingdings 3"/>
                <a:cs typeface="Wingdings 3"/>
              </a:rPr>
              <a:t></a:t>
            </a:r>
            <a:r>
              <a:rPr sz="1800" dirty="0">
                <a:solidFill>
                  <a:srgbClr val="A42F0F"/>
                </a:solidFill>
                <a:latin typeface="Times New Roman"/>
                <a:cs typeface="Times New Roman"/>
              </a:rPr>
              <a:t>	</a:t>
            </a:r>
            <a:r>
              <a:rPr sz="1800" b="1" spc="-10" dirty="0">
                <a:solidFill>
                  <a:srgbClr val="404040"/>
                </a:solidFill>
                <a:latin typeface="Century Gothic"/>
                <a:cs typeface="Century Gothic"/>
              </a:rPr>
              <a:t>the </a:t>
            </a:r>
            <a:r>
              <a:rPr sz="1800" b="1" spc="-5" dirty="0">
                <a:solidFill>
                  <a:srgbClr val="404040"/>
                </a:solidFill>
                <a:latin typeface="Century Gothic"/>
                <a:cs typeface="Century Gothic"/>
              </a:rPr>
              <a:t>organisational </a:t>
            </a:r>
            <a:r>
              <a:rPr sz="1800" b="1" dirty="0">
                <a:solidFill>
                  <a:srgbClr val="404040"/>
                </a:solidFill>
                <a:latin typeface="Century Gothic"/>
                <a:cs typeface="Century Gothic"/>
              </a:rPr>
              <a:t>and </a:t>
            </a:r>
            <a:r>
              <a:rPr sz="1800" b="1" spc="-5" dirty="0">
                <a:solidFill>
                  <a:srgbClr val="404040"/>
                </a:solidFill>
                <a:latin typeface="Century Gothic"/>
                <a:cs typeface="Century Gothic"/>
              </a:rPr>
              <a:t>strategic</a:t>
            </a:r>
            <a:r>
              <a:rPr sz="1800" b="1" spc="-65" dirty="0">
                <a:solidFill>
                  <a:srgbClr val="404040"/>
                </a:solidFill>
                <a:latin typeface="Century Gothic"/>
                <a:cs typeface="Century Gothic"/>
              </a:rPr>
              <a:t> </a:t>
            </a:r>
            <a:r>
              <a:rPr sz="1800" b="1" spc="-5" dirty="0">
                <a:solidFill>
                  <a:srgbClr val="404040"/>
                </a:solidFill>
                <a:latin typeface="Century Gothic"/>
                <a:cs typeface="Century Gothic"/>
              </a:rPr>
              <a:t>routines</a:t>
            </a:r>
            <a:r>
              <a:rPr sz="1800" b="1" spc="5" dirty="0">
                <a:solidFill>
                  <a:srgbClr val="404040"/>
                </a:solidFill>
                <a:latin typeface="Century Gothic"/>
                <a:cs typeface="Century Gothic"/>
              </a:rPr>
              <a:t> </a:t>
            </a:r>
            <a:r>
              <a:rPr sz="1800" b="1" dirty="0">
                <a:solidFill>
                  <a:srgbClr val="404040"/>
                </a:solidFill>
                <a:latin typeface="Century Gothic"/>
                <a:cs typeface="Century Gothic"/>
              </a:rPr>
              <a:t>by  </a:t>
            </a:r>
            <a:r>
              <a:rPr sz="1800" b="1" spc="-5" dirty="0">
                <a:solidFill>
                  <a:srgbClr val="404040"/>
                </a:solidFill>
                <a:latin typeface="Century Gothic"/>
                <a:cs typeface="Century Gothic"/>
              </a:rPr>
              <a:t>which </a:t>
            </a:r>
            <a:r>
              <a:rPr sz="1800" b="1" dirty="0">
                <a:solidFill>
                  <a:srgbClr val="404040"/>
                </a:solidFill>
                <a:latin typeface="Century Gothic"/>
                <a:cs typeface="Century Gothic"/>
              </a:rPr>
              <a:t>firms </a:t>
            </a:r>
            <a:r>
              <a:rPr sz="1800" b="1" spc="-5" dirty="0">
                <a:solidFill>
                  <a:srgbClr val="404040"/>
                </a:solidFill>
                <a:latin typeface="Century Gothic"/>
                <a:cs typeface="Century Gothic"/>
              </a:rPr>
              <a:t>achieve new </a:t>
            </a:r>
            <a:r>
              <a:rPr sz="1800" b="1" dirty="0">
                <a:solidFill>
                  <a:srgbClr val="404040"/>
                </a:solidFill>
                <a:latin typeface="Century Gothic"/>
                <a:cs typeface="Century Gothic"/>
              </a:rPr>
              <a:t>resource  </a:t>
            </a:r>
            <a:r>
              <a:rPr sz="1800" b="1" spc="-5" dirty="0">
                <a:solidFill>
                  <a:srgbClr val="404040"/>
                </a:solidFill>
                <a:latin typeface="Century Gothic"/>
                <a:cs typeface="Century Gothic"/>
              </a:rPr>
              <a:t>configurations </a:t>
            </a:r>
            <a:r>
              <a:rPr sz="1800" spc="-5" dirty="0">
                <a:solidFill>
                  <a:srgbClr val="404040"/>
                </a:solidFill>
                <a:latin typeface="Century Gothic"/>
                <a:cs typeface="Century Gothic"/>
              </a:rPr>
              <a:t>as </a:t>
            </a:r>
            <a:r>
              <a:rPr sz="1800" spc="-10" dirty="0">
                <a:solidFill>
                  <a:srgbClr val="404040"/>
                </a:solidFill>
                <a:latin typeface="Century Gothic"/>
                <a:cs typeface="Century Gothic"/>
              </a:rPr>
              <a:t>markets emerge, </a:t>
            </a:r>
            <a:r>
              <a:rPr sz="1800" dirty="0">
                <a:solidFill>
                  <a:srgbClr val="404040"/>
                </a:solidFill>
                <a:latin typeface="Century Gothic"/>
                <a:cs typeface="Century Gothic"/>
              </a:rPr>
              <a:t>collide, </a:t>
            </a:r>
            <a:r>
              <a:rPr sz="1800" spc="-5" dirty="0">
                <a:solidFill>
                  <a:srgbClr val="404040"/>
                </a:solidFill>
                <a:latin typeface="Century Gothic"/>
                <a:cs typeface="Century Gothic"/>
              </a:rPr>
              <a:t>split,  evolve, and</a:t>
            </a:r>
            <a:r>
              <a:rPr sz="1800" spc="-60" dirty="0">
                <a:solidFill>
                  <a:srgbClr val="404040"/>
                </a:solidFill>
                <a:latin typeface="Century Gothic"/>
                <a:cs typeface="Century Gothic"/>
              </a:rPr>
              <a:t> </a:t>
            </a:r>
            <a:r>
              <a:rPr sz="1800" dirty="0">
                <a:solidFill>
                  <a:srgbClr val="404040"/>
                </a:solidFill>
                <a:latin typeface="Century Gothic"/>
                <a:cs typeface="Century Gothic"/>
              </a:rPr>
              <a:t>die.</a:t>
            </a:r>
            <a:endParaRPr sz="1800" dirty="0">
              <a:latin typeface="Century Gothic"/>
              <a:cs typeface="Century Gothic"/>
            </a:endParaRPr>
          </a:p>
        </p:txBody>
      </p:sp>
      <p:sp>
        <p:nvSpPr>
          <p:cNvPr id="5" name="object 5"/>
          <p:cNvSpPr/>
          <p:nvPr/>
        </p:nvSpPr>
        <p:spPr>
          <a:xfrm>
            <a:off x="8430132" y="1905000"/>
            <a:ext cx="3552825" cy="3810000"/>
          </a:xfrm>
          <a:prstGeom prst="rect">
            <a:avLst/>
          </a:prstGeom>
          <a:blipFill>
            <a:blip r:embed="rId3" cstate="print"/>
            <a:stretch>
              <a:fillRect/>
            </a:stretch>
          </a:blipFill>
        </p:spPr>
        <p:txBody>
          <a:bodyPr wrap="square" lIns="0" tIns="0" rIns="0" bIns="0" rtlCol="0"/>
          <a:lstStyle/>
          <a:p>
            <a:endParaRPr dirty="0"/>
          </a:p>
        </p:txBody>
      </p:sp>
      <p:sp>
        <p:nvSpPr>
          <p:cNvPr id="6" name="Footer Placeholder 5"/>
          <p:cNvSpPr>
            <a:spLocks noGrp="1"/>
          </p:cNvSpPr>
          <p:nvPr>
            <p:ph type="ftr" sz="quarter" idx="5"/>
          </p:nvPr>
        </p:nvSpPr>
        <p:spPr/>
        <p:txBody>
          <a:bodyPr/>
          <a:lstStyle/>
          <a:p>
            <a:endParaRPr lang="en-AU" dirty="0"/>
          </a:p>
        </p:txBody>
      </p:sp>
      <p:sp>
        <p:nvSpPr>
          <p:cNvPr id="7" name="Slide Number Placeholder 6"/>
          <p:cNvSpPr>
            <a:spLocks noGrp="1"/>
          </p:cNvSpPr>
          <p:nvPr>
            <p:ph type="sldNum" sz="quarter" idx="7"/>
          </p:nvPr>
        </p:nvSpPr>
        <p:spPr/>
        <p:txBody>
          <a:bodyPr/>
          <a:lstStyle/>
          <a:p>
            <a:fld id="{B6F15528-21DE-4FAA-801E-634DDDAF4B2B}" type="slidenum">
              <a:rPr lang="en-AU" smtClean="0"/>
              <a:t>4</a:t>
            </a:fld>
            <a:endParaRPr lang="en-AU" dirty="0"/>
          </a:p>
        </p:txBody>
      </p:sp>
    </p:spTree>
    <p:extLst>
      <p:ext uri="{BB962C8B-B14F-4D97-AF65-F5344CB8AC3E}">
        <p14:creationId xmlns:p14="http://schemas.microsoft.com/office/powerpoint/2010/main" val="2045711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8333" y="151662"/>
            <a:ext cx="8676005" cy="1123315"/>
          </a:xfrm>
          <a:prstGeom prst="rect">
            <a:avLst/>
          </a:prstGeom>
        </p:spPr>
        <p:txBody>
          <a:bodyPr vert="horz" wrap="square" lIns="0" tIns="12700" rIns="0" bIns="0" rtlCol="0">
            <a:spAutoFit/>
          </a:bodyPr>
          <a:lstStyle/>
          <a:p>
            <a:pPr marL="12700">
              <a:lnSpc>
                <a:spcPct val="100000"/>
              </a:lnSpc>
              <a:spcBef>
                <a:spcPts val="100"/>
              </a:spcBef>
            </a:pPr>
            <a:r>
              <a:rPr dirty="0"/>
              <a:t>Dynamic Capabilities </a:t>
            </a:r>
            <a:r>
              <a:rPr spc="-10" dirty="0"/>
              <a:t>and</a:t>
            </a:r>
            <a:r>
              <a:rPr spc="-110" dirty="0"/>
              <a:t> </a:t>
            </a:r>
            <a:r>
              <a:rPr dirty="0"/>
              <a:t>Competitive</a:t>
            </a:r>
          </a:p>
          <a:p>
            <a:pPr marL="12700">
              <a:lnSpc>
                <a:spcPct val="100000"/>
              </a:lnSpc>
            </a:pPr>
            <a:r>
              <a:rPr spc="-5" dirty="0"/>
              <a:t>Advantage</a:t>
            </a:r>
          </a:p>
        </p:txBody>
      </p:sp>
      <p:sp>
        <p:nvSpPr>
          <p:cNvPr id="3" name="object 3"/>
          <p:cNvSpPr txBox="1"/>
          <p:nvPr/>
        </p:nvSpPr>
        <p:spPr>
          <a:xfrm>
            <a:off x="1063498" y="1982439"/>
            <a:ext cx="8905240" cy="2366010"/>
          </a:xfrm>
          <a:prstGeom prst="rect">
            <a:avLst/>
          </a:prstGeom>
        </p:spPr>
        <p:txBody>
          <a:bodyPr vert="horz" wrap="square" lIns="0" tIns="12700" rIns="0" bIns="0" rtlCol="0">
            <a:spAutoFit/>
          </a:bodyPr>
          <a:lstStyle/>
          <a:p>
            <a:pPr marL="356870" marR="575310" indent="-344805">
              <a:lnSpc>
                <a:spcPct val="100000"/>
              </a:lnSpc>
              <a:spcBef>
                <a:spcPts val="100"/>
              </a:spcBef>
              <a:tabLst>
                <a:tab pos="356870" algn="l"/>
              </a:tabLst>
            </a:pPr>
            <a:r>
              <a:rPr sz="1800" dirty="0">
                <a:solidFill>
                  <a:srgbClr val="A42F0F"/>
                </a:solidFill>
                <a:latin typeface="Wingdings 3"/>
                <a:cs typeface="Wingdings 3"/>
              </a:rPr>
              <a:t></a:t>
            </a:r>
            <a:r>
              <a:rPr sz="1800" dirty="0">
                <a:solidFill>
                  <a:srgbClr val="A42F0F"/>
                </a:solidFill>
                <a:latin typeface="Times New Roman"/>
                <a:cs typeface="Times New Roman"/>
              </a:rPr>
              <a:t>	</a:t>
            </a:r>
            <a:r>
              <a:rPr sz="1800" spc="-10" dirty="0">
                <a:solidFill>
                  <a:srgbClr val="404040"/>
                </a:solidFill>
                <a:latin typeface="Century Gothic"/>
                <a:cs typeface="Century Gothic"/>
              </a:rPr>
              <a:t>Dynamic </a:t>
            </a:r>
            <a:r>
              <a:rPr sz="1800" spc="-5" dirty="0">
                <a:solidFill>
                  <a:srgbClr val="404040"/>
                </a:solidFill>
                <a:latin typeface="Century Gothic"/>
                <a:cs typeface="Century Gothic"/>
              </a:rPr>
              <a:t>capabilities enable business enterprises </a:t>
            </a:r>
            <a:r>
              <a:rPr sz="1800" spc="-10" dirty="0">
                <a:solidFill>
                  <a:srgbClr val="404040"/>
                </a:solidFill>
                <a:latin typeface="Century Gothic"/>
                <a:cs typeface="Century Gothic"/>
              </a:rPr>
              <a:t>to </a:t>
            </a:r>
            <a:r>
              <a:rPr sz="1800" b="1" spc="-5" dirty="0">
                <a:solidFill>
                  <a:srgbClr val="404040"/>
                </a:solidFill>
                <a:latin typeface="Century Gothic"/>
                <a:cs typeface="Century Gothic"/>
              </a:rPr>
              <a:t>create</a:t>
            </a:r>
            <a:r>
              <a:rPr sz="1800" spc="-5" dirty="0">
                <a:solidFill>
                  <a:srgbClr val="404040"/>
                </a:solidFill>
                <a:latin typeface="Century Gothic"/>
                <a:cs typeface="Century Gothic"/>
              </a:rPr>
              <a:t>,</a:t>
            </a:r>
            <a:r>
              <a:rPr sz="1800" spc="105" dirty="0">
                <a:solidFill>
                  <a:srgbClr val="404040"/>
                </a:solidFill>
                <a:latin typeface="Century Gothic"/>
                <a:cs typeface="Century Gothic"/>
              </a:rPr>
              <a:t> </a:t>
            </a:r>
            <a:r>
              <a:rPr sz="1800" b="1" dirty="0">
                <a:solidFill>
                  <a:srgbClr val="404040"/>
                </a:solidFill>
                <a:latin typeface="Century Gothic"/>
                <a:cs typeface="Century Gothic"/>
              </a:rPr>
              <a:t>deploy</a:t>
            </a:r>
            <a:r>
              <a:rPr sz="1800" dirty="0">
                <a:solidFill>
                  <a:srgbClr val="404040"/>
                </a:solidFill>
                <a:latin typeface="Century Gothic"/>
                <a:cs typeface="Century Gothic"/>
              </a:rPr>
              <a:t>,</a:t>
            </a:r>
            <a:r>
              <a:rPr sz="1800" spc="-25" dirty="0">
                <a:solidFill>
                  <a:srgbClr val="404040"/>
                </a:solidFill>
                <a:latin typeface="Century Gothic"/>
                <a:cs typeface="Century Gothic"/>
              </a:rPr>
              <a:t> </a:t>
            </a:r>
            <a:r>
              <a:rPr sz="1800" spc="-5" dirty="0">
                <a:solidFill>
                  <a:srgbClr val="404040"/>
                </a:solidFill>
                <a:latin typeface="Century Gothic"/>
                <a:cs typeface="Century Gothic"/>
              </a:rPr>
              <a:t>and </a:t>
            </a:r>
            <a:r>
              <a:rPr sz="1800" dirty="0">
                <a:solidFill>
                  <a:srgbClr val="404040"/>
                </a:solidFill>
                <a:latin typeface="Century Gothic"/>
                <a:cs typeface="Century Gothic"/>
              </a:rPr>
              <a:t> </a:t>
            </a:r>
            <a:r>
              <a:rPr sz="1800" b="1" spc="-5" dirty="0">
                <a:solidFill>
                  <a:srgbClr val="404040"/>
                </a:solidFill>
                <a:latin typeface="Century Gothic"/>
                <a:cs typeface="Century Gothic"/>
              </a:rPr>
              <a:t>protect </a:t>
            </a:r>
            <a:r>
              <a:rPr sz="1800" spc="-5" dirty="0">
                <a:solidFill>
                  <a:srgbClr val="404040"/>
                </a:solidFill>
                <a:latin typeface="Century Gothic"/>
                <a:cs typeface="Century Gothic"/>
              </a:rPr>
              <a:t>the intangible </a:t>
            </a:r>
            <a:r>
              <a:rPr sz="1800" spc="-10" dirty="0">
                <a:solidFill>
                  <a:srgbClr val="404040"/>
                </a:solidFill>
                <a:latin typeface="Century Gothic"/>
                <a:cs typeface="Century Gothic"/>
              </a:rPr>
              <a:t>assets that </a:t>
            </a:r>
            <a:r>
              <a:rPr sz="1800" spc="-5" dirty="0">
                <a:solidFill>
                  <a:srgbClr val="404040"/>
                </a:solidFill>
                <a:latin typeface="Century Gothic"/>
                <a:cs typeface="Century Gothic"/>
              </a:rPr>
              <a:t>support </a:t>
            </a:r>
            <a:r>
              <a:rPr sz="1800" dirty="0">
                <a:solidFill>
                  <a:srgbClr val="404040"/>
                </a:solidFill>
                <a:latin typeface="Century Gothic"/>
                <a:cs typeface="Century Gothic"/>
              </a:rPr>
              <a:t>superior long-run </a:t>
            </a:r>
            <a:r>
              <a:rPr sz="1800" spc="-5" dirty="0">
                <a:solidFill>
                  <a:srgbClr val="404040"/>
                </a:solidFill>
                <a:latin typeface="Century Gothic"/>
                <a:cs typeface="Century Gothic"/>
              </a:rPr>
              <a:t>business  performance. </a:t>
            </a:r>
            <a:r>
              <a:rPr sz="1800" spc="-10" dirty="0">
                <a:solidFill>
                  <a:srgbClr val="404040"/>
                </a:solidFill>
                <a:latin typeface="Century Gothic"/>
                <a:cs typeface="Century Gothic"/>
              </a:rPr>
              <a:t>(Teece,</a:t>
            </a:r>
            <a:r>
              <a:rPr sz="1800" spc="-20" dirty="0">
                <a:solidFill>
                  <a:srgbClr val="404040"/>
                </a:solidFill>
                <a:latin typeface="Century Gothic"/>
                <a:cs typeface="Century Gothic"/>
              </a:rPr>
              <a:t> </a:t>
            </a:r>
            <a:r>
              <a:rPr sz="1800" dirty="0">
                <a:solidFill>
                  <a:srgbClr val="404040"/>
                </a:solidFill>
                <a:latin typeface="Century Gothic"/>
                <a:cs typeface="Century Gothic"/>
              </a:rPr>
              <a:t>2007)</a:t>
            </a:r>
            <a:endParaRPr sz="1800" dirty="0">
              <a:latin typeface="Century Gothic"/>
              <a:cs typeface="Century Gothic"/>
            </a:endParaRPr>
          </a:p>
          <a:p>
            <a:pPr marL="12700">
              <a:lnSpc>
                <a:spcPct val="100000"/>
              </a:lnSpc>
              <a:spcBef>
                <a:spcPts val="1005"/>
              </a:spcBef>
              <a:tabLst>
                <a:tab pos="356870" algn="l"/>
              </a:tabLst>
            </a:pPr>
            <a:r>
              <a:rPr sz="1800" dirty="0">
                <a:solidFill>
                  <a:srgbClr val="A42F0F"/>
                </a:solidFill>
                <a:latin typeface="Wingdings 3"/>
                <a:cs typeface="Wingdings 3"/>
              </a:rPr>
              <a:t></a:t>
            </a:r>
            <a:r>
              <a:rPr sz="1800" dirty="0">
                <a:solidFill>
                  <a:srgbClr val="A42F0F"/>
                </a:solidFill>
                <a:latin typeface="Times New Roman"/>
                <a:cs typeface="Times New Roman"/>
              </a:rPr>
              <a:t>	</a:t>
            </a:r>
            <a:r>
              <a:rPr sz="1800" spc="-5" dirty="0">
                <a:solidFill>
                  <a:srgbClr val="404040"/>
                </a:solidFill>
                <a:latin typeface="Century Gothic"/>
                <a:cs typeface="Century Gothic"/>
              </a:rPr>
              <a:t>But </a:t>
            </a:r>
            <a:r>
              <a:rPr sz="1800" dirty="0">
                <a:solidFill>
                  <a:srgbClr val="404040"/>
                </a:solidFill>
                <a:latin typeface="Century Gothic"/>
                <a:cs typeface="Century Gothic"/>
              </a:rPr>
              <a:t>only</a:t>
            </a:r>
            <a:r>
              <a:rPr sz="1800" spc="-90" dirty="0">
                <a:solidFill>
                  <a:srgbClr val="404040"/>
                </a:solidFill>
                <a:latin typeface="Century Gothic"/>
                <a:cs typeface="Century Gothic"/>
              </a:rPr>
              <a:t> </a:t>
            </a:r>
            <a:r>
              <a:rPr sz="1800" spc="-5" dirty="0">
                <a:solidFill>
                  <a:srgbClr val="404040"/>
                </a:solidFill>
                <a:latin typeface="Century Gothic"/>
                <a:cs typeface="Century Gothic"/>
              </a:rPr>
              <a:t>when:</a:t>
            </a:r>
            <a:endParaRPr sz="1800" dirty="0">
              <a:latin typeface="Century Gothic"/>
              <a:cs typeface="Century Gothic"/>
            </a:endParaRPr>
          </a:p>
          <a:p>
            <a:pPr marL="469900">
              <a:lnSpc>
                <a:spcPct val="100000"/>
              </a:lnSpc>
              <a:spcBef>
                <a:spcPts val="1015"/>
              </a:spcBef>
            </a:pPr>
            <a:r>
              <a:rPr sz="1600" spc="0" dirty="0">
                <a:solidFill>
                  <a:srgbClr val="A42F0F"/>
                </a:solidFill>
                <a:latin typeface="Wingdings 3"/>
                <a:cs typeface="Wingdings 3"/>
              </a:rPr>
              <a:t></a:t>
            </a:r>
            <a:r>
              <a:rPr sz="1600" spc="0" dirty="0">
                <a:solidFill>
                  <a:srgbClr val="A42F0F"/>
                </a:solidFill>
                <a:latin typeface="Times New Roman"/>
                <a:cs typeface="Times New Roman"/>
              </a:rPr>
              <a:t> </a:t>
            </a:r>
            <a:r>
              <a:rPr sz="1600" spc="0" dirty="0">
                <a:solidFill>
                  <a:srgbClr val="404040"/>
                </a:solidFill>
                <a:latin typeface="Century Gothic"/>
                <a:cs typeface="Century Gothic"/>
              </a:rPr>
              <a:t>Markets </a:t>
            </a:r>
            <a:r>
              <a:rPr sz="1600" dirty="0">
                <a:solidFill>
                  <a:srgbClr val="404040"/>
                </a:solidFill>
                <a:latin typeface="Century Gothic"/>
                <a:cs typeface="Century Gothic"/>
              </a:rPr>
              <a:t>are</a:t>
            </a:r>
            <a:r>
              <a:rPr sz="1600" spc="-175" dirty="0">
                <a:solidFill>
                  <a:srgbClr val="404040"/>
                </a:solidFill>
                <a:latin typeface="Century Gothic"/>
                <a:cs typeface="Century Gothic"/>
              </a:rPr>
              <a:t> </a:t>
            </a:r>
            <a:r>
              <a:rPr sz="1600" spc="0" dirty="0">
                <a:solidFill>
                  <a:srgbClr val="404040"/>
                </a:solidFill>
                <a:latin typeface="Century Gothic"/>
                <a:cs typeface="Century Gothic"/>
              </a:rPr>
              <a:t>dynamic</a:t>
            </a:r>
            <a:endParaRPr sz="1600" dirty="0">
              <a:latin typeface="Century Gothic"/>
              <a:cs typeface="Century Gothic"/>
            </a:endParaRPr>
          </a:p>
          <a:p>
            <a:pPr marL="469900">
              <a:lnSpc>
                <a:spcPct val="100000"/>
              </a:lnSpc>
              <a:spcBef>
                <a:spcPts val="980"/>
              </a:spcBef>
            </a:pPr>
            <a:r>
              <a:rPr sz="1600" spc="0" dirty="0">
                <a:solidFill>
                  <a:srgbClr val="A42F0F"/>
                </a:solidFill>
                <a:latin typeface="Wingdings 3"/>
                <a:cs typeface="Wingdings 3"/>
              </a:rPr>
              <a:t></a:t>
            </a:r>
            <a:r>
              <a:rPr sz="1600" spc="-55" dirty="0">
                <a:solidFill>
                  <a:srgbClr val="A42F0F"/>
                </a:solidFill>
                <a:latin typeface="Times New Roman"/>
                <a:cs typeface="Times New Roman"/>
              </a:rPr>
              <a:t> </a:t>
            </a:r>
            <a:r>
              <a:rPr sz="1600" spc="0" dirty="0">
                <a:solidFill>
                  <a:srgbClr val="404040"/>
                </a:solidFill>
                <a:latin typeface="Century Gothic"/>
                <a:cs typeface="Century Gothic"/>
              </a:rPr>
              <a:t>Having dynamic </a:t>
            </a:r>
            <a:r>
              <a:rPr sz="1600" dirty="0">
                <a:solidFill>
                  <a:srgbClr val="404040"/>
                </a:solidFill>
                <a:latin typeface="Century Gothic"/>
                <a:cs typeface="Century Gothic"/>
              </a:rPr>
              <a:t>capabilities </a:t>
            </a:r>
            <a:r>
              <a:rPr sz="1600" spc="0" dirty="0">
                <a:solidFill>
                  <a:srgbClr val="404040"/>
                </a:solidFill>
                <a:latin typeface="Century Gothic"/>
                <a:cs typeface="Century Gothic"/>
              </a:rPr>
              <a:t>leads </a:t>
            </a:r>
            <a:r>
              <a:rPr sz="1600" spc="-10" dirty="0">
                <a:solidFill>
                  <a:srgbClr val="404040"/>
                </a:solidFill>
                <a:latin typeface="Century Gothic"/>
                <a:cs typeface="Century Gothic"/>
              </a:rPr>
              <a:t>to </a:t>
            </a:r>
            <a:r>
              <a:rPr sz="1600" dirty="0">
                <a:solidFill>
                  <a:srgbClr val="404040"/>
                </a:solidFill>
                <a:latin typeface="Century Gothic"/>
                <a:cs typeface="Century Gothic"/>
              </a:rPr>
              <a:t>at </a:t>
            </a:r>
            <a:r>
              <a:rPr sz="1600" spc="0" dirty="0">
                <a:solidFill>
                  <a:srgbClr val="404040"/>
                </a:solidFill>
                <a:latin typeface="Century Gothic"/>
                <a:cs typeface="Century Gothic"/>
              </a:rPr>
              <a:t>least a </a:t>
            </a:r>
            <a:r>
              <a:rPr sz="1600" dirty="0">
                <a:solidFill>
                  <a:srgbClr val="404040"/>
                </a:solidFill>
                <a:latin typeface="Century Gothic"/>
                <a:cs typeface="Century Gothic"/>
              </a:rPr>
              <a:t>temporary competitive advantage</a:t>
            </a:r>
            <a:endParaRPr sz="1600" dirty="0">
              <a:latin typeface="Century Gothic"/>
              <a:cs typeface="Century Gothic"/>
            </a:endParaRPr>
          </a:p>
          <a:p>
            <a:pPr marL="469900">
              <a:lnSpc>
                <a:spcPct val="100000"/>
              </a:lnSpc>
              <a:spcBef>
                <a:spcPts val="1005"/>
              </a:spcBef>
            </a:pPr>
            <a:r>
              <a:rPr sz="1600" spc="0" dirty="0">
                <a:solidFill>
                  <a:srgbClr val="A42F0F"/>
                </a:solidFill>
                <a:latin typeface="Wingdings 3"/>
                <a:cs typeface="Wingdings 3"/>
              </a:rPr>
              <a:t></a:t>
            </a:r>
            <a:r>
              <a:rPr sz="1600" spc="-35" dirty="0">
                <a:solidFill>
                  <a:srgbClr val="A42F0F"/>
                </a:solidFill>
                <a:latin typeface="Times New Roman"/>
                <a:cs typeface="Times New Roman"/>
              </a:rPr>
              <a:t> </a:t>
            </a:r>
            <a:r>
              <a:rPr sz="1600" spc="5" dirty="0">
                <a:solidFill>
                  <a:srgbClr val="404040"/>
                </a:solidFill>
                <a:latin typeface="Century Gothic"/>
                <a:cs typeface="Century Gothic"/>
              </a:rPr>
              <a:t>Timing </a:t>
            </a:r>
            <a:r>
              <a:rPr sz="1600" spc="0" dirty="0">
                <a:solidFill>
                  <a:srgbClr val="404040"/>
                </a:solidFill>
                <a:latin typeface="Century Gothic"/>
                <a:cs typeface="Century Gothic"/>
              </a:rPr>
              <a:t>and </a:t>
            </a:r>
            <a:r>
              <a:rPr sz="1600" dirty="0">
                <a:solidFill>
                  <a:srgbClr val="404040"/>
                </a:solidFill>
                <a:latin typeface="Century Gothic"/>
                <a:cs typeface="Century Gothic"/>
              </a:rPr>
              <a:t>adaptation </a:t>
            </a:r>
            <a:r>
              <a:rPr sz="1600" spc="10" dirty="0">
                <a:solidFill>
                  <a:srgbClr val="404040"/>
                </a:solidFill>
                <a:latin typeface="Century Gothic"/>
                <a:cs typeface="Century Gothic"/>
              </a:rPr>
              <a:t>is </a:t>
            </a:r>
            <a:r>
              <a:rPr sz="1600" dirty="0">
                <a:solidFill>
                  <a:srgbClr val="404040"/>
                </a:solidFill>
                <a:latin typeface="Century Gothic"/>
                <a:cs typeface="Century Gothic"/>
              </a:rPr>
              <a:t>correctly </a:t>
            </a:r>
            <a:r>
              <a:rPr sz="1600" spc="5" dirty="0">
                <a:solidFill>
                  <a:srgbClr val="404040"/>
                </a:solidFill>
                <a:latin typeface="Century Gothic"/>
                <a:cs typeface="Century Gothic"/>
              </a:rPr>
              <a:t>aligned </a:t>
            </a:r>
            <a:r>
              <a:rPr sz="1600" spc="10" dirty="0">
                <a:solidFill>
                  <a:srgbClr val="404040"/>
                </a:solidFill>
                <a:latin typeface="Century Gothic"/>
                <a:cs typeface="Century Gothic"/>
              </a:rPr>
              <a:t>with </a:t>
            </a:r>
            <a:r>
              <a:rPr sz="1600" dirty="0">
                <a:solidFill>
                  <a:srgbClr val="404040"/>
                </a:solidFill>
                <a:latin typeface="Century Gothic"/>
                <a:cs typeface="Century Gothic"/>
              </a:rPr>
              <a:t>opportunities</a:t>
            </a:r>
            <a:endParaRPr sz="1600" dirty="0">
              <a:latin typeface="Century Gothic"/>
              <a:cs typeface="Century Gothic"/>
            </a:endParaRPr>
          </a:p>
        </p:txBody>
      </p:sp>
      <p:sp>
        <p:nvSpPr>
          <p:cNvPr id="4" name="object 4"/>
          <p:cNvSpPr txBox="1"/>
          <p:nvPr/>
        </p:nvSpPr>
        <p:spPr>
          <a:xfrm>
            <a:off x="1764000" y="5163912"/>
            <a:ext cx="8661599" cy="419346"/>
          </a:xfrm>
          <a:prstGeom prst="rect">
            <a:avLst/>
          </a:prstGeom>
        </p:spPr>
        <p:txBody>
          <a:bodyPr vert="horz" wrap="square" lIns="0" tIns="140970" rIns="0" bIns="0" rtlCol="0">
            <a:spAutoFit/>
          </a:bodyPr>
          <a:lstStyle/>
          <a:p>
            <a:pPr marL="12700">
              <a:lnSpc>
                <a:spcPct val="100000"/>
              </a:lnSpc>
              <a:spcBef>
                <a:spcPts val="1110"/>
              </a:spcBef>
            </a:pPr>
            <a:r>
              <a:rPr sz="1800" b="1" dirty="0">
                <a:solidFill>
                  <a:srgbClr val="404040"/>
                </a:solidFill>
                <a:latin typeface="Century Gothic"/>
                <a:cs typeface="Century Gothic"/>
              </a:rPr>
              <a:t>What </a:t>
            </a:r>
            <a:r>
              <a:rPr sz="1800" b="1" spc="-5" dirty="0">
                <a:solidFill>
                  <a:srgbClr val="404040"/>
                </a:solidFill>
                <a:latin typeface="Century Gothic"/>
                <a:cs typeface="Century Gothic"/>
              </a:rPr>
              <a:t>does that </a:t>
            </a:r>
            <a:r>
              <a:rPr sz="1800" b="1" spc="-10" dirty="0">
                <a:solidFill>
                  <a:srgbClr val="404040"/>
                </a:solidFill>
                <a:latin typeface="Century Gothic"/>
                <a:cs typeface="Century Gothic"/>
              </a:rPr>
              <a:t>tell </a:t>
            </a:r>
            <a:r>
              <a:rPr sz="1800" b="1" spc="-5" dirty="0">
                <a:solidFill>
                  <a:srgbClr val="404040"/>
                </a:solidFill>
                <a:latin typeface="Century Gothic"/>
                <a:cs typeface="Century Gothic"/>
              </a:rPr>
              <a:t>you</a:t>
            </a:r>
            <a:r>
              <a:rPr sz="1800" b="1" spc="-95" dirty="0">
                <a:solidFill>
                  <a:srgbClr val="404040"/>
                </a:solidFill>
                <a:latin typeface="Century Gothic"/>
                <a:cs typeface="Century Gothic"/>
              </a:rPr>
              <a:t> </a:t>
            </a:r>
            <a:r>
              <a:rPr sz="1800" b="1" spc="-5" dirty="0">
                <a:solidFill>
                  <a:srgbClr val="404040"/>
                </a:solidFill>
                <a:latin typeface="Century Gothic"/>
                <a:cs typeface="Century Gothic"/>
              </a:rPr>
              <a:t>about</a:t>
            </a:r>
            <a:r>
              <a:rPr lang="en-AU" sz="1800" b="1" spc="-5" dirty="0">
                <a:solidFill>
                  <a:srgbClr val="404040"/>
                </a:solidFill>
                <a:latin typeface="Century Gothic"/>
                <a:cs typeface="Century Gothic"/>
              </a:rPr>
              <a:t> </a:t>
            </a:r>
            <a:r>
              <a:rPr lang="en-AU" b="1" spc="-5" dirty="0">
                <a:solidFill>
                  <a:srgbClr val="404040"/>
                </a:solidFill>
                <a:latin typeface="Century Gothic"/>
                <a:cs typeface="Century Gothic"/>
              </a:rPr>
              <a:t>an </a:t>
            </a:r>
            <a:r>
              <a:rPr sz="1800" b="1" spc="-5" dirty="0">
                <a:solidFill>
                  <a:srgbClr val="404040"/>
                </a:solidFill>
                <a:latin typeface="Century Gothic"/>
                <a:cs typeface="Century Gothic"/>
              </a:rPr>
              <a:t>analytics</a:t>
            </a:r>
            <a:r>
              <a:rPr sz="1800" b="1" spc="-70" dirty="0">
                <a:solidFill>
                  <a:srgbClr val="404040"/>
                </a:solidFill>
                <a:latin typeface="Century Gothic"/>
                <a:cs typeface="Century Gothic"/>
              </a:rPr>
              <a:t> </a:t>
            </a:r>
            <a:r>
              <a:rPr sz="1800" b="1" dirty="0">
                <a:solidFill>
                  <a:srgbClr val="404040"/>
                </a:solidFill>
                <a:latin typeface="Century Gothic"/>
                <a:cs typeface="Century Gothic"/>
              </a:rPr>
              <a:t>capability?</a:t>
            </a:r>
            <a:endParaRPr sz="1800" dirty="0">
              <a:latin typeface="Century Gothic"/>
              <a:cs typeface="Century Gothic"/>
            </a:endParaRPr>
          </a:p>
        </p:txBody>
      </p:sp>
      <p:sp>
        <p:nvSpPr>
          <p:cNvPr id="6" name="Footer Placeholder 5"/>
          <p:cNvSpPr>
            <a:spLocks noGrp="1"/>
          </p:cNvSpPr>
          <p:nvPr>
            <p:ph type="ftr" sz="quarter" idx="5"/>
          </p:nvPr>
        </p:nvSpPr>
        <p:spPr/>
        <p:txBody>
          <a:bodyPr/>
          <a:lstStyle/>
          <a:p>
            <a:endParaRPr lang="en-AU" dirty="0"/>
          </a:p>
        </p:txBody>
      </p:sp>
      <p:sp>
        <p:nvSpPr>
          <p:cNvPr id="7" name="Slide Number Placeholder 6"/>
          <p:cNvSpPr>
            <a:spLocks noGrp="1"/>
          </p:cNvSpPr>
          <p:nvPr>
            <p:ph type="sldNum" sz="quarter" idx="7"/>
          </p:nvPr>
        </p:nvSpPr>
        <p:spPr/>
        <p:txBody>
          <a:bodyPr/>
          <a:lstStyle/>
          <a:p>
            <a:fld id="{B6F15528-21DE-4FAA-801E-634DDDAF4B2B}" type="slidenum">
              <a:rPr lang="en-AU" smtClean="0"/>
              <a:t>5</a:t>
            </a:fld>
            <a:endParaRPr lang="en-AU" dirty="0"/>
          </a:p>
        </p:txBody>
      </p:sp>
    </p:spTree>
    <p:extLst>
      <p:ext uri="{BB962C8B-B14F-4D97-AF65-F5344CB8AC3E}">
        <p14:creationId xmlns:p14="http://schemas.microsoft.com/office/powerpoint/2010/main" val="745245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5533" y="0"/>
            <a:ext cx="7656195" cy="1123315"/>
          </a:xfrm>
          <a:prstGeom prst="rect">
            <a:avLst/>
          </a:prstGeom>
        </p:spPr>
        <p:txBody>
          <a:bodyPr vert="horz" wrap="square" lIns="0" tIns="12700" rIns="0" bIns="0" rtlCol="0">
            <a:spAutoFit/>
          </a:bodyPr>
          <a:lstStyle/>
          <a:p>
            <a:pPr marL="12700">
              <a:lnSpc>
                <a:spcPct val="100000"/>
              </a:lnSpc>
              <a:spcBef>
                <a:spcPts val="100"/>
              </a:spcBef>
            </a:pPr>
            <a:r>
              <a:rPr dirty="0"/>
              <a:t>Dynamic Capabilities </a:t>
            </a:r>
            <a:r>
              <a:rPr spc="-10" dirty="0"/>
              <a:t>and</a:t>
            </a:r>
            <a:r>
              <a:rPr spc="-145" dirty="0"/>
              <a:t> </a:t>
            </a:r>
            <a:r>
              <a:rPr spc="-5" dirty="0"/>
              <a:t>Business</a:t>
            </a:r>
          </a:p>
          <a:p>
            <a:pPr marL="12700">
              <a:lnSpc>
                <a:spcPct val="100000"/>
              </a:lnSpc>
            </a:pPr>
            <a:r>
              <a:rPr spc="-5" dirty="0"/>
              <a:t>Opportunities: </a:t>
            </a:r>
            <a:r>
              <a:rPr dirty="0"/>
              <a:t>3</a:t>
            </a:r>
            <a:r>
              <a:rPr spc="-55" dirty="0"/>
              <a:t> </a:t>
            </a:r>
            <a:r>
              <a:rPr spc="-10" dirty="0"/>
              <a:t>Steps</a:t>
            </a:r>
          </a:p>
        </p:txBody>
      </p:sp>
      <p:sp>
        <p:nvSpPr>
          <p:cNvPr id="3" name="object 3"/>
          <p:cNvSpPr txBox="1"/>
          <p:nvPr/>
        </p:nvSpPr>
        <p:spPr>
          <a:xfrm>
            <a:off x="868651" y="1643664"/>
            <a:ext cx="7871459" cy="3408679"/>
          </a:xfrm>
          <a:prstGeom prst="rect">
            <a:avLst/>
          </a:prstGeom>
        </p:spPr>
        <p:txBody>
          <a:bodyPr vert="horz" wrap="square" lIns="0" tIns="156210" rIns="0" bIns="0" rtlCol="0">
            <a:spAutoFit/>
          </a:bodyPr>
          <a:lstStyle/>
          <a:p>
            <a:pPr marL="356870" indent="-344170">
              <a:lnSpc>
                <a:spcPct val="100000"/>
              </a:lnSpc>
              <a:spcBef>
                <a:spcPts val="1230"/>
              </a:spcBef>
              <a:buClr>
                <a:srgbClr val="A42F0F"/>
              </a:buClr>
              <a:buAutoNum type="arabicPeriod"/>
              <a:tabLst>
                <a:tab pos="356870" algn="l"/>
                <a:tab pos="357505" algn="l"/>
              </a:tabLst>
            </a:pPr>
            <a:r>
              <a:rPr sz="1800" b="1" spc="-5" dirty="0">
                <a:solidFill>
                  <a:srgbClr val="FF0000"/>
                </a:solidFill>
                <a:latin typeface="Century Gothic"/>
                <a:cs typeface="Century Gothic"/>
              </a:rPr>
              <a:t>Sensing </a:t>
            </a:r>
            <a:r>
              <a:rPr sz="1800" spc="-5" dirty="0">
                <a:solidFill>
                  <a:srgbClr val="404040"/>
                </a:solidFill>
                <a:latin typeface="Century Gothic"/>
                <a:cs typeface="Century Gothic"/>
              </a:rPr>
              <a:t>the</a:t>
            </a:r>
            <a:r>
              <a:rPr sz="1800" spc="-55" dirty="0">
                <a:solidFill>
                  <a:srgbClr val="404040"/>
                </a:solidFill>
                <a:latin typeface="Century Gothic"/>
                <a:cs typeface="Century Gothic"/>
              </a:rPr>
              <a:t> </a:t>
            </a:r>
            <a:r>
              <a:rPr sz="1800" spc="-5" dirty="0">
                <a:solidFill>
                  <a:srgbClr val="404040"/>
                </a:solidFill>
                <a:latin typeface="Century Gothic"/>
                <a:cs typeface="Century Gothic"/>
              </a:rPr>
              <a:t>opportunity</a:t>
            </a:r>
            <a:endParaRPr sz="1800" dirty="0">
              <a:latin typeface="Century Gothic"/>
              <a:cs typeface="Century Gothic"/>
            </a:endParaRPr>
          </a:p>
          <a:p>
            <a:pPr marL="756285" marR="184150" indent="-287020">
              <a:lnSpc>
                <a:spcPct val="100000"/>
              </a:lnSpc>
              <a:spcBef>
                <a:spcPts val="1015"/>
              </a:spcBef>
            </a:pPr>
            <a:r>
              <a:rPr sz="1600" spc="0" dirty="0">
                <a:solidFill>
                  <a:srgbClr val="A42F0F"/>
                </a:solidFill>
                <a:latin typeface="Wingdings 3"/>
                <a:cs typeface="Wingdings 3"/>
              </a:rPr>
              <a:t></a:t>
            </a:r>
            <a:r>
              <a:rPr sz="1600" spc="0" dirty="0">
                <a:solidFill>
                  <a:srgbClr val="A42F0F"/>
                </a:solidFill>
                <a:latin typeface="Times New Roman"/>
                <a:cs typeface="Times New Roman"/>
              </a:rPr>
              <a:t> </a:t>
            </a:r>
            <a:r>
              <a:rPr sz="1600" dirty="0">
                <a:solidFill>
                  <a:srgbClr val="404040"/>
                </a:solidFill>
                <a:latin typeface="Century Gothic"/>
                <a:cs typeface="Century Gothic"/>
              </a:rPr>
              <a:t>Applying analytics capabilities </a:t>
            </a:r>
            <a:r>
              <a:rPr sz="1600" spc="-10" dirty="0">
                <a:solidFill>
                  <a:srgbClr val="404040"/>
                </a:solidFill>
                <a:latin typeface="Century Gothic"/>
                <a:cs typeface="Century Gothic"/>
              </a:rPr>
              <a:t>to </a:t>
            </a:r>
            <a:r>
              <a:rPr sz="1600" spc="0" dirty="0">
                <a:solidFill>
                  <a:srgbClr val="404040"/>
                </a:solidFill>
                <a:latin typeface="Century Gothic"/>
                <a:cs typeface="Century Gothic"/>
              </a:rPr>
              <a:t>be </a:t>
            </a:r>
            <a:r>
              <a:rPr sz="1600" spc="5" dirty="0">
                <a:solidFill>
                  <a:srgbClr val="404040"/>
                </a:solidFill>
                <a:latin typeface="Century Gothic"/>
                <a:cs typeface="Century Gothic"/>
              </a:rPr>
              <a:t>aware </a:t>
            </a:r>
            <a:r>
              <a:rPr sz="1600" dirty="0">
                <a:solidFill>
                  <a:srgbClr val="404040"/>
                </a:solidFill>
                <a:latin typeface="Century Gothic"/>
                <a:cs typeface="Century Gothic"/>
              </a:rPr>
              <a:t>of </a:t>
            </a:r>
            <a:r>
              <a:rPr sz="1600" spc="0" dirty="0">
                <a:solidFill>
                  <a:srgbClr val="404040"/>
                </a:solidFill>
                <a:latin typeface="Century Gothic"/>
                <a:cs typeface="Century Gothic"/>
              </a:rPr>
              <a:t>emerging</a:t>
            </a:r>
            <a:r>
              <a:rPr sz="1600" spc="-320" dirty="0">
                <a:solidFill>
                  <a:srgbClr val="404040"/>
                </a:solidFill>
                <a:latin typeface="Century Gothic"/>
                <a:cs typeface="Century Gothic"/>
              </a:rPr>
              <a:t> </a:t>
            </a:r>
            <a:r>
              <a:rPr sz="1600" dirty="0">
                <a:solidFill>
                  <a:srgbClr val="404040"/>
                </a:solidFill>
                <a:latin typeface="Century Gothic"/>
                <a:cs typeface="Century Gothic"/>
              </a:rPr>
              <a:t>technologies,  processes, </a:t>
            </a:r>
            <a:r>
              <a:rPr sz="1600" spc="0" dirty="0">
                <a:solidFill>
                  <a:srgbClr val="404040"/>
                </a:solidFill>
                <a:latin typeface="Century Gothic"/>
                <a:cs typeface="Century Gothic"/>
              </a:rPr>
              <a:t>market </a:t>
            </a:r>
            <a:r>
              <a:rPr sz="1600" dirty="0">
                <a:solidFill>
                  <a:srgbClr val="404040"/>
                </a:solidFill>
                <a:latin typeface="Century Gothic"/>
                <a:cs typeface="Century Gothic"/>
              </a:rPr>
              <a:t>segments,</a:t>
            </a:r>
            <a:r>
              <a:rPr sz="1600" spc="-254" dirty="0">
                <a:solidFill>
                  <a:srgbClr val="404040"/>
                </a:solidFill>
                <a:latin typeface="Century Gothic"/>
                <a:cs typeface="Century Gothic"/>
              </a:rPr>
              <a:t> </a:t>
            </a:r>
            <a:r>
              <a:rPr sz="1600" spc="-5" dirty="0">
                <a:solidFill>
                  <a:srgbClr val="404040"/>
                </a:solidFill>
                <a:latin typeface="Century Gothic"/>
                <a:cs typeface="Century Gothic"/>
              </a:rPr>
              <a:t>etc.</a:t>
            </a:r>
            <a:endParaRPr sz="1600" dirty="0">
              <a:latin typeface="Century Gothic"/>
              <a:cs typeface="Century Gothic"/>
            </a:endParaRPr>
          </a:p>
          <a:p>
            <a:pPr>
              <a:lnSpc>
                <a:spcPct val="100000"/>
              </a:lnSpc>
            </a:pPr>
            <a:endParaRPr sz="1900" dirty="0">
              <a:latin typeface="Times New Roman"/>
              <a:cs typeface="Times New Roman"/>
            </a:endParaRPr>
          </a:p>
          <a:p>
            <a:pPr>
              <a:lnSpc>
                <a:spcPct val="100000"/>
              </a:lnSpc>
              <a:spcBef>
                <a:spcPts val="5"/>
              </a:spcBef>
            </a:pPr>
            <a:endParaRPr sz="1700" dirty="0">
              <a:latin typeface="Times New Roman"/>
              <a:cs typeface="Times New Roman"/>
            </a:endParaRPr>
          </a:p>
          <a:p>
            <a:pPr marL="356870" indent="-344170">
              <a:lnSpc>
                <a:spcPct val="100000"/>
              </a:lnSpc>
              <a:spcBef>
                <a:spcPts val="5"/>
              </a:spcBef>
              <a:buClr>
                <a:srgbClr val="A42F0F"/>
              </a:buClr>
              <a:buAutoNum type="arabicPeriod" startAt="2"/>
              <a:tabLst>
                <a:tab pos="356870" algn="l"/>
                <a:tab pos="357505" algn="l"/>
              </a:tabLst>
            </a:pPr>
            <a:r>
              <a:rPr sz="1800" b="1" spc="-5" dirty="0">
                <a:solidFill>
                  <a:srgbClr val="FF0000"/>
                </a:solidFill>
                <a:latin typeface="Century Gothic"/>
                <a:cs typeface="Century Gothic"/>
              </a:rPr>
              <a:t>Seizing </a:t>
            </a:r>
            <a:r>
              <a:rPr sz="1800" spc="-5" dirty="0">
                <a:solidFill>
                  <a:srgbClr val="404040"/>
                </a:solidFill>
                <a:latin typeface="Century Gothic"/>
                <a:cs typeface="Century Gothic"/>
              </a:rPr>
              <a:t>the</a:t>
            </a:r>
            <a:r>
              <a:rPr sz="1800" spc="-55" dirty="0">
                <a:solidFill>
                  <a:srgbClr val="404040"/>
                </a:solidFill>
                <a:latin typeface="Century Gothic"/>
                <a:cs typeface="Century Gothic"/>
              </a:rPr>
              <a:t> </a:t>
            </a:r>
            <a:r>
              <a:rPr sz="1800" spc="-5" dirty="0">
                <a:solidFill>
                  <a:srgbClr val="404040"/>
                </a:solidFill>
                <a:latin typeface="Century Gothic"/>
                <a:cs typeface="Century Gothic"/>
              </a:rPr>
              <a:t>opportunity</a:t>
            </a:r>
            <a:endParaRPr sz="1800" dirty="0">
              <a:latin typeface="Century Gothic"/>
              <a:cs typeface="Century Gothic"/>
            </a:endParaRPr>
          </a:p>
          <a:p>
            <a:pPr marL="469900">
              <a:lnSpc>
                <a:spcPct val="100000"/>
              </a:lnSpc>
              <a:spcBef>
                <a:spcPts val="1015"/>
              </a:spcBef>
            </a:pPr>
            <a:r>
              <a:rPr sz="1600" spc="0" dirty="0">
                <a:solidFill>
                  <a:srgbClr val="A42F0F"/>
                </a:solidFill>
                <a:latin typeface="Wingdings 3"/>
                <a:cs typeface="Wingdings 3"/>
              </a:rPr>
              <a:t></a:t>
            </a:r>
            <a:r>
              <a:rPr sz="1600" spc="40" dirty="0">
                <a:solidFill>
                  <a:srgbClr val="A42F0F"/>
                </a:solidFill>
                <a:latin typeface="Times New Roman"/>
                <a:cs typeface="Times New Roman"/>
              </a:rPr>
              <a:t> </a:t>
            </a:r>
            <a:r>
              <a:rPr sz="1600" spc="0" dirty="0">
                <a:solidFill>
                  <a:srgbClr val="404040"/>
                </a:solidFill>
                <a:latin typeface="Century Gothic"/>
                <a:cs typeface="Century Gothic"/>
              </a:rPr>
              <a:t>Having </a:t>
            </a:r>
            <a:r>
              <a:rPr sz="1600" spc="-5" dirty="0">
                <a:solidFill>
                  <a:srgbClr val="404040"/>
                </a:solidFill>
                <a:latin typeface="Century Gothic"/>
                <a:cs typeface="Century Gothic"/>
              </a:rPr>
              <a:t>structures, </a:t>
            </a:r>
            <a:r>
              <a:rPr sz="1600" dirty="0">
                <a:solidFill>
                  <a:srgbClr val="404040"/>
                </a:solidFill>
                <a:latin typeface="Century Gothic"/>
                <a:cs typeface="Century Gothic"/>
              </a:rPr>
              <a:t>procedures </a:t>
            </a:r>
            <a:r>
              <a:rPr sz="1600" spc="0" dirty="0">
                <a:solidFill>
                  <a:srgbClr val="404040"/>
                </a:solidFill>
                <a:latin typeface="Century Gothic"/>
                <a:cs typeface="Century Gothic"/>
              </a:rPr>
              <a:t>and </a:t>
            </a:r>
            <a:r>
              <a:rPr sz="1600" dirty="0">
                <a:solidFill>
                  <a:srgbClr val="404040"/>
                </a:solidFill>
                <a:latin typeface="Century Gothic"/>
                <a:cs typeface="Century Gothic"/>
              </a:rPr>
              <a:t>capabilities </a:t>
            </a:r>
            <a:r>
              <a:rPr sz="1600" spc="-10" dirty="0">
                <a:solidFill>
                  <a:srgbClr val="404040"/>
                </a:solidFill>
                <a:latin typeface="Century Gothic"/>
                <a:cs typeface="Century Gothic"/>
              </a:rPr>
              <a:t>to </a:t>
            </a:r>
            <a:r>
              <a:rPr sz="1600" dirty="0">
                <a:solidFill>
                  <a:srgbClr val="404040"/>
                </a:solidFill>
                <a:latin typeface="Century Gothic"/>
                <a:cs typeface="Century Gothic"/>
              </a:rPr>
              <a:t>act </a:t>
            </a:r>
            <a:r>
              <a:rPr sz="1600" spc="0" dirty="0">
                <a:solidFill>
                  <a:srgbClr val="404040"/>
                </a:solidFill>
                <a:latin typeface="Century Gothic"/>
                <a:cs typeface="Century Gothic"/>
              </a:rPr>
              <a:t>on </a:t>
            </a:r>
            <a:r>
              <a:rPr sz="1600" spc="10" dirty="0">
                <a:solidFill>
                  <a:srgbClr val="404040"/>
                </a:solidFill>
                <a:latin typeface="Century Gothic"/>
                <a:cs typeface="Century Gothic"/>
              </a:rPr>
              <a:t>what </a:t>
            </a:r>
            <a:r>
              <a:rPr sz="1600" dirty="0">
                <a:solidFill>
                  <a:srgbClr val="404040"/>
                </a:solidFill>
                <a:latin typeface="Century Gothic"/>
                <a:cs typeface="Century Gothic"/>
              </a:rPr>
              <a:t>you sense</a:t>
            </a:r>
            <a:endParaRPr sz="1600" dirty="0">
              <a:latin typeface="Century Gothic"/>
              <a:cs typeface="Century Gothic"/>
            </a:endParaRPr>
          </a:p>
          <a:p>
            <a:pPr>
              <a:lnSpc>
                <a:spcPct val="100000"/>
              </a:lnSpc>
            </a:pPr>
            <a:endParaRPr sz="1900" dirty="0">
              <a:latin typeface="Times New Roman"/>
              <a:cs typeface="Times New Roman"/>
            </a:endParaRPr>
          </a:p>
          <a:p>
            <a:pPr>
              <a:lnSpc>
                <a:spcPct val="100000"/>
              </a:lnSpc>
              <a:spcBef>
                <a:spcPts val="5"/>
              </a:spcBef>
            </a:pPr>
            <a:endParaRPr sz="1700" dirty="0">
              <a:latin typeface="Times New Roman"/>
              <a:cs typeface="Times New Roman"/>
            </a:endParaRPr>
          </a:p>
          <a:p>
            <a:pPr marL="356870" indent="-344170">
              <a:lnSpc>
                <a:spcPct val="100000"/>
              </a:lnSpc>
              <a:buClr>
                <a:srgbClr val="A42F0F"/>
              </a:buClr>
              <a:buAutoNum type="arabicPeriod" startAt="3"/>
              <a:tabLst>
                <a:tab pos="356870" algn="l"/>
                <a:tab pos="357505" algn="l"/>
              </a:tabLst>
            </a:pPr>
            <a:r>
              <a:rPr sz="1800" b="1" spc="-5" dirty="0">
                <a:solidFill>
                  <a:srgbClr val="FF0000"/>
                </a:solidFill>
                <a:latin typeface="Century Gothic"/>
                <a:cs typeface="Century Gothic"/>
              </a:rPr>
              <a:t>Transforming </a:t>
            </a:r>
            <a:r>
              <a:rPr sz="1800" spc="-5" dirty="0">
                <a:solidFill>
                  <a:srgbClr val="404040"/>
                </a:solidFill>
                <a:latin typeface="Century Gothic"/>
                <a:cs typeface="Century Gothic"/>
              </a:rPr>
              <a:t>the opportunity </a:t>
            </a:r>
            <a:r>
              <a:rPr sz="1800" dirty="0">
                <a:solidFill>
                  <a:srgbClr val="404040"/>
                </a:solidFill>
                <a:latin typeface="Century Gothic"/>
                <a:cs typeface="Century Gothic"/>
              </a:rPr>
              <a:t>into </a:t>
            </a:r>
            <a:r>
              <a:rPr sz="1800" spc="-5" dirty="0">
                <a:solidFill>
                  <a:srgbClr val="404040"/>
                </a:solidFill>
                <a:latin typeface="Century Gothic"/>
                <a:cs typeface="Century Gothic"/>
              </a:rPr>
              <a:t>business</a:t>
            </a:r>
            <a:r>
              <a:rPr sz="1800" spc="-60" dirty="0">
                <a:solidFill>
                  <a:srgbClr val="404040"/>
                </a:solidFill>
                <a:latin typeface="Century Gothic"/>
                <a:cs typeface="Century Gothic"/>
              </a:rPr>
              <a:t> </a:t>
            </a:r>
            <a:r>
              <a:rPr sz="1800" spc="-10" dirty="0">
                <a:solidFill>
                  <a:srgbClr val="404040"/>
                </a:solidFill>
                <a:latin typeface="Century Gothic"/>
                <a:cs typeface="Century Gothic"/>
              </a:rPr>
              <a:t>value</a:t>
            </a:r>
            <a:endParaRPr sz="1800" dirty="0">
              <a:latin typeface="Century Gothic"/>
              <a:cs typeface="Century Gothic"/>
            </a:endParaRPr>
          </a:p>
          <a:p>
            <a:pPr marL="469900">
              <a:lnSpc>
                <a:spcPct val="100000"/>
              </a:lnSpc>
              <a:spcBef>
                <a:spcPts val="1015"/>
              </a:spcBef>
            </a:pPr>
            <a:r>
              <a:rPr sz="1600" spc="0" dirty="0">
                <a:solidFill>
                  <a:srgbClr val="A42F0F"/>
                </a:solidFill>
                <a:latin typeface="Wingdings 3"/>
                <a:cs typeface="Wingdings 3"/>
              </a:rPr>
              <a:t></a:t>
            </a:r>
            <a:r>
              <a:rPr sz="1600" spc="-40" dirty="0">
                <a:solidFill>
                  <a:srgbClr val="A42F0F"/>
                </a:solidFill>
                <a:latin typeface="Times New Roman"/>
                <a:cs typeface="Times New Roman"/>
              </a:rPr>
              <a:t> </a:t>
            </a:r>
            <a:r>
              <a:rPr sz="1600" spc="0" dirty="0">
                <a:solidFill>
                  <a:srgbClr val="404040"/>
                </a:solidFill>
                <a:latin typeface="Century Gothic"/>
                <a:cs typeface="Century Gothic"/>
              </a:rPr>
              <a:t>Aligning tangible and intangible </a:t>
            </a:r>
            <a:r>
              <a:rPr sz="1600" dirty="0">
                <a:solidFill>
                  <a:srgbClr val="404040"/>
                </a:solidFill>
                <a:latin typeface="Century Gothic"/>
                <a:cs typeface="Century Gothic"/>
              </a:rPr>
              <a:t>resources </a:t>
            </a:r>
            <a:r>
              <a:rPr sz="1600" spc="15" dirty="0">
                <a:solidFill>
                  <a:srgbClr val="404040"/>
                </a:solidFill>
                <a:latin typeface="Century Gothic"/>
                <a:cs typeface="Century Gothic"/>
              </a:rPr>
              <a:t>with </a:t>
            </a:r>
            <a:r>
              <a:rPr sz="1600" spc="-5" dirty="0">
                <a:solidFill>
                  <a:srgbClr val="404040"/>
                </a:solidFill>
                <a:latin typeface="Century Gothic"/>
                <a:cs typeface="Century Gothic"/>
              </a:rPr>
              <a:t>the </a:t>
            </a:r>
            <a:r>
              <a:rPr sz="1600" dirty="0">
                <a:solidFill>
                  <a:srgbClr val="404040"/>
                </a:solidFill>
                <a:latin typeface="Century Gothic"/>
                <a:cs typeface="Century Gothic"/>
              </a:rPr>
              <a:t>opportunity</a:t>
            </a:r>
            <a:endParaRPr sz="1600" dirty="0">
              <a:latin typeface="Century Gothic"/>
              <a:cs typeface="Century Gothic"/>
            </a:endParaRPr>
          </a:p>
        </p:txBody>
      </p:sp>
      <p:sp>
        <p:nvSpPr>
          <p:cNvPr id="5" name="Footer Placeholder 4"/>
          <p:cNvSpPr>
            <a:spLocks noGrp="1"/>
          </p:cNvSpPr>
          <p:nvPr>
            <p:ph type="ftr" sz="quarter" idx="5"/>
          </p:nvPr>
        </p:nvSpPr>
        <p:spPr/>
        <p:txBody>
          <a:bodyPr/>
          <a:lstStyle/>
          <a:p>
            <a:endParaRPr lang="en-AU"/>
          </a:p>
        </p:txBody>
      </p:sp>
      <p:sp>
        <p:nvSpPr>
          <p:cNvPr id="6" name="Slide Number Placeholder 5"/>
          <p:cNvSpPr>
            <a:spLocks noGrp="1"/>
          </p:cNvSpPr>
          <p:nvPr>
            <p:ph type="sldNum" sz="quarter" idx="7"/>
          </p:nvPr>
        </p:nvSpPr>
        <p:spPr/>
        <p:txBody>
          <a:bodyPr/>
          <a:lstStyle/>
          <a:p>
            <a:fld id="{B6F15528-21DE-4FAA-801E-634DDDAF4B2B}" type="slidenum">
              <a:rPr lang="en-AU" smtClean="0"/>
              <a:t>6</a:t>
            </a:fld>
            <a:endParaRPr lang="en-AU"/>
          </a:p>
        </p:txBody>
      </p:sp>
    </p:spTree>
    <p:extLst>
      <p:ext uri="{BB962C8B-B14F-4D97-AF65-F5344CB8AC3E}">
        <p14:creationId xmlns:p14="http://schemas.microsoft.com/office/powerpoint/2010/main" val="33471341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03200" y="373356"/>
            <a:ext cx="4690745" cy="574040"/>
          </a:xfrm>
          <a:prstGeom prst="rect">
            <a:avLst/>
          </a:prstGeom>
        </p:spPr>
        <p:txBody>
          <a:bodyPr vert="horz" wrap="square" lIns="0" tIns="12700" rIns="0" bIns="0" rtlCol="0">
            <a:spAutoFit/>
          </a:bodyPr>
          <a:lstStyle/>
          <a:p>
            <a:pPr marL="12700">
              <a:lnSpc>
                <a:spcPct val="100000"/>
              </a:lnSpc>
              <a:spcBef>
                <a:spcPts val="100"/>
              </a:spcBef>
            </a:pPr>
            <a:r>
              <a:rPr spc="-5" dirty="0"/>
              <a:t>Sensing</a:t>
            </a:r>
            <a:r>
              <a:rPr spc="-90" dirty="0"/>
              <a:t> </a:t>
            </a:r>
            <a:r>
              <a:rPr spc="-5" dirty="0"/>
              <a:t>opportunities</a:t>
            </a:r>
          </a:p>
        </p:txBody>
      </p:sp>
      <p:sp>
        <p:nvSpPr>
          <p:cNvPr id="3" name="object 3"/>
          <p:cNvSpPr txBox="1"/>
          <p:nvPr/>
        </p:nvSpPr>
        <p:spPr>
          <a:xfrm>
            <a:off x="2668651" y="5774842"/>
            <a:ext cx="2346325" cy="300355"/>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404040"/>
                </a:solidFill>
                <a:latin typeface="Century Gothic"/>
                <a:cs typeface="Century Gothic"/>
              </a:rPr>
              <a:t>Source: </a:t>
            </a:r>
            <a:r>
              <a:rPr sz="1800" spc="-5" dirty="0">
                <a:solidFill>
                  <a:srgbClr val="404040"/>
                </a:solidFill>
                <a:latin typeface="Century Gothic"/>
                <a:cs typeface="Century Gothic"/>
              </a:rPr>
              <a:t>Teece</a:t>
            </a:r>
            <a:r>
              <a:rPr sz="1800" spc="-45" dirty="0">
                <a:solidFill>
                  <a:srgbClr val="404040"/>
                </a:solidFill>
                <a:latin typeface="Century Gothic"/>
                <a:cs typeface="Century Gothic"/>
              </a:rPr>
              <a:t> </a:t>
            </a:r>
            <a:r>
              <a:rPr sz="1800" spc="-15" dirty="0">
                <a:solidFill>
                  <a:srgbClr val="404040"/>
                </a:solidFill>
                <a:latin typeface="Century Gothic"/>
                <a:cs typeface="Century Gothic"/>
              </a:rPr>
              <a:t>(2007)</a:t>
            </a:r>
            <a:endParaRPr sz="1800">
              <a:latin typeface="Century Gothic"/>
              <a:cs typeface="Century Gothic"/>
            </a:endParaRPr>
          </a:p>
        </p:txBody>
      </p:sp>
      <p:sp>
        <p:nvSpPr>
          <p:cNvPr id="4" name="object 4"/>
          <p:cNvSpPr/>
          <p:nvPr/>
        </p:nvSpPr>
        <p:spPr>
          <a:xfrm>
            <a:off x="774748" y="1377561"/>
            <a:ext cx="8986393" cy="3536950"/>
          </a:xfrm>
          <a:prstGeom prst="rect">
            <a:avLst/>
          </a:prstGeom>
          <a:blipFill>
            <a:blip r:embed="rId2" cstate="print"/>
            <a:stretch>
              <a:fillRect/>
            </a:stretch>
          </a:blipFill>
        </p:spPr>
        <p:txBody>
          <a:bodyPr wrap="square" lIns="0" tIns="0" rIns="0" bIns="0" rtlCol="0"/>
          <a:lstStyle/>
          <a:p>
            <a:endParaRPr/>
          </a:p>
        </p:txBody>
      </p:sp>
      <p:sp>
        <p:nvSpPr>
          <p:cNvPr id="6" name="Footer Placeholder 5"/>
          <p:cNvSpPr>
            <a:spLocks noGrp="1"/>
          </p:cNvSpPr>
          <p:nvPr>
            <p:ph type="ftr" sz="quarter" idx="5"/>
          </p:nvPr>
        </p:nvSpPr>
        <p:spPr/>
        <p:txBody>
          <a:bodyPr/>
          <a:lstStyle/>
          <a:p>
            <a:endParaRPr lang="en-AU"/>
          </a:p>
        </p:txBody>
      </p:sp>
      <p:sp>
        <p:nvSpPr>
          <p:cNvPr id="7" name="Slide Number Placeholder 6"/>
          <p:cNvSpPr>
            <a:spLocks noGrp="1"/>
          </p:cNvSpPr>
          <p:nvPr>
            <p:ph type="sldNum" sz="quarter" idx="7"/>
          </p:nvPr>
        </p:nvSpPr>
        <p:spPr/>
        <p:txBody>
          <a:bodyPr/>
          <a:lstStyle/>
          <a:p>
            <a:fld id="{B6F15528-21DE-4FAA-801E-634DDDAF4B2B}" type="slidenum">
              <a:rPr lang="en-AU" smtClean="0"/>
              <a:t>7</a:t>
            </a:fld>
            <a:endParaRPr lang="en-AU"/>
          </a:p>
        </p:txBody>
      </p:sp>
    </p:spTree>
    <p:extLst>
      <p:ext uri="{BB962C8B-B14F-4D97-AF65-F5344CB8AC3E}">
        <p14:creationId xmlns:p14="http://schemas.microsoft.com/office/powerpoint/2010/main" val="3480028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2192000" cy="6858000"/>
          </a:xfrm>
          <a:prstGeom prst="rect">
            <a:avLst/>
          </a:prstGeom>
          <a:blipFill>
            <a:blip r:embed="rId3" cstate="print"/>
            <a:stretch>
              <a:fillRect/>
            </a:stretch>
          </a:blipFill>
        </p:spPr>
        <p:txBody>
          <a:bodyPr wrap="square" lIns="0" tIns="0" rIns="0" bIns="0" rtlCol="0"/>
          <a:lstStyle/>
          <a:p>
            <a:endParaRPr/>
          </a:p>
        </p:txBody>
      </p:sp>
      <p:sp>
        <p:nvSpPr>
          <p:cNvPr id="3" name="object 3"/>
          <p:cNvSpPr/>
          <p:nvPr/>
        </p:nvSpPr>
        <p:spPr>
          <a:xfrm>
            <a:off x="0" y="0"/>
            <a:ext cx="2851530" cy="6858760"/>
          </a:xfrm>
          <a:prstGeom prst="rect">
            <a:avLst/>
          </a:prstGeom>
          <a:blipFill>
            <a:blip r:embed="rId4" cstate="print"/>
            <a:stretch>
              <a:fillRect/>
            </a:stretch>
          </a:blipFill>
        </p:spPr>
        <p:txBody>
          <a:bodyPr wrap="square" lIns="0" tIns="0" rIns="0" bIns="0" rtlCol="0"/>
          <a:lstStyle/>
          <a:p>
            <a:endParaRPr/>
          </a:p>
        </p:txBody>
      </p:sp>
      <p:sp>
        <p:nvSpPr>
          <p:cNvPr id="4" name="object 4"/>
          <p:cNvSpPr/>
          <p:nvPr/>
        </p:nvSpPr>
        <p:spPr>
          <a:xfrm>
            <a:off x="0" y="0"/>
            <a:ext cx="182880" cy="6858000"/>
          </a:xfrm>
          <a:custGeom>
            <a:avLst/>
            <a:gdLst/>
            <a:ahLst/>
            <a:cxnLst/>
            <a:rect l="l" t="t" r="r" b="b"/>
            <a:pathLst>
              <a:path w="182880" h="6858000">
                <a:moveTo>
                  <a:pt x="0" y="6858000"/>
                </a:moveTo>
                <a:lnTo>
                  <a:pt x="182880" y="6858000"/>
                </a:lnTo>
                <a:lnTo>
                  <a:pt x="182880" y="0"/>
                </a:lnTo>
                <a:lnTo>
                  <a:pt x="0" y="0"/>
                </a:lnTo>
                <a:lnTo>
                  <a:pt x="0" y="6858000"/>
                </a:lnTo>
                <a:close/>
              </a:path>
            </a:pathLst>
          </a:custGeom>
          <a:solidFill>
            <a:srgbClr val="766E53"/>
          </a:solidFill>
        </p:spPr>
        <p:txBody>
          <a:bodyPr wrap="square" lIns="0" tIns="0" rIns="0" bIns="0" rtlCol="0"/>
          <a:lstStyle/>
          <a:p>
            <a:endParaRPr/>
          </a:p>
        </p:txBody>
      </p:sp>
      <p:sp>
        <p:nvSpPr>
          <p:cNvPr id="5" name="object 5"/>
          <p:cNvSpPr/>
          <p:nvPr/>
        </p:nvSpPr>
        <p:spPr>
          <a:xfrm>
            <a:off x="0" y="714375"/>
            <a:ext cx="1591945" cy="507365"/>
          </a:xfrm>
          <a:custGeom>
            <a:avLst/>
            <a:gdLst/>
            <a:ahLst/>
            <a:cxnLst/>
            <a:rect l="l" t="t" r="r" b="b"/>
            <a:pathLst>
              <a:path w="1591945" h="507365">
                <a:moveTo>
                  <a:pt x="105" y="0"/>
                </a:moveTo>
                <a:lnTo>
                  <a:pt x="0" y="503820"/>
                </a:lnTo>
                <a:lnTo>
                  <a:pt x="1245438" y="507238"/>
                </a:lnTo>
                <a:lnTo>
                  <a:pt x="1345692" y="507238"/>
                </a:lnTo>
                <a:lnTo>
                  <a:pt x="1350391" y="502538"/>
                </a:lnTo>
                <a:lnTo>
                  <a:pt x="1351915" y="500888"/>
                </a:lnTo>
                <a:lnTo>
                  <a:pt x="1353820" y="499363"/>
                </a:lnTo>
                <a:lnTo>
                  <a:pt x="1355344" y="497713"/>
                </a:lnTo>
                <a:lnTo>
                  <a:pt x="1584325" y="268859"/>
                </a:lnTo>
                <a:lnTo>
                  <a:pt x="1589611" y="261695"/>
                </a:lnTo>
                <a:lnTo>
                  <a:pt x="1591373" y="254508"/>
                </a:lnTo>
                <a:lnTo>
                  <a:pt x="1589611" y="247320"/>
                </a:lnTo>
                <a:lnTo>
                  <a:pt x="1584325" y="240157"/>
                </a:lnTo>
                <a:lnTo>
                  <a:pt x="1355344" y="11302"/>
                </a:lnTo>
                <a:lnTo>
                  <a:pt x="1350391" y="11302"/>
                </a:lnTo>
                <a:lnTo>
                  <a:pt x="1350391" y="6476"/>
                </a:lnTo>
                <a:lnTo>
                  <a:pt x="1345692" y="6476"/>
                </a:lnTo>
                <a:lnTo>
                  <a:pt x="1340993" y="1777"/>
                </a:lnTo>
                <a:lnTo>
                  <a:pt x="1245438" y="1777"/>
                </a:lnTo>
                <a:lnTo>
                  <a:pt x="105" y="0"/>
                </a:lnTo>
                <a:close/>
              </a:path>
            </a:pathLst>
          </a:custGeom>
          <a:solidFill>
            <a:srgbClr val="A42F0F"/>
          </a:solidFill>
        </p:spPr>
        <p:txBody>
          <a:bodyPr wrap="square" lIns="0" tIns="0" rIns="0" bIns="0" rtlCol="0"/>
          <a:lstStyle/>
          <a:p>
            <a:endParaRPr/>
          </a:p>
        </p:txBody>
      </p:sp>
      <p:sp>
        <p:nvSpPr>
          <p:cNvPr id="6" name="object 6"/>
          <p:cNvSpPr txBox="1">
            <a:spLocks noGrp="1"/>
          </p:cNvSpPr>
          <p:nvPr>
            <p:ph type="title"/>
          </p:nvPr>
        </p:nvSpPr>
        <p:spPr>
          <a:xfrm>
            <a:off x="2672333" y="648462"/>
            <a:ext cx="7936230" cy="574040"/>
          </a:xfrm>
          <a:prstGeom prst="rect">
            <a:avLst/>
          </a:prstGeom>
        </p:spPr>
        <p:txBody>
          <a:bodyPr vert="horz" wrap="square" lIns="0" tIns="12700" rIns="0" bIns="0" rtlCol="0">
            <a:spAutoFit/>
          </a:bodyPr>
          <a:lstStyle/>
          <a:p>
            <a:pPr marL="12700">
              <a:lnSpc>
                <a:spcPct val="100000"/>
              </a:lnSpc>
              <a:spcBef>
                <a:spcPts val="100"/>
              </a:spcBef>
            </a:pPr>
            <a:r>
              <a:rPr spc="-15" dirty="0"/>
              <a:t>The </a:t>
            </a:r>
            <a:r>
              <a:rPr dirty="0"/>
              <a:t>3 </a:t>
            </a:r>
            <a:r>
              <a:rPr spc="-10" dirty="0"/>
              <a:t>Steps </a:t>
            </a:r>
            <a:r>
              <a:rPr dirty="0"/>
              <a:t>Applied: Apple’s</a:t>
            </a:r>
            <a:r>
              <a:rPr spc="-80" dirty="0"/>
              <a:t> </a:t>
            </a:r>
            <a:r>
              <a:rPr dirty="0"/>
              <a:t>iPhone</a:t>
            </a:r>
          </a:p>
        </p:txBody>
      </p:sp>
      <p:sp>
        <p:nvSpPr>
          <p:cNvPr id="9" name="object 9"/>
          <p:cNvSpPr txBox="1"/>
          <p:nvPr/>
        </p:nvSpPr>
        <p:spPr>
          <a:xfrm>
            <a:off x="3902709" y="1748154"/>
            <a:ext cx="42164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766E53"/>
                </a:solidFill>
                <a:latin typeface="Century Gothic"/>
                <a:cs typeface="Century Gothic"/>
              </a:rPr>
              <a:t>29 </a:t>
            </a:r>
            <a:r>
              <a:rPr sz="1800" spc="-5" dirty="0">
                <a:solidFill>
                  <a:srgbClr val="766E53"/>
                </a:solidFill>
                <a:latin typeface="Century Gothic"/>
                <a:cs typeface="Century Gothic"/>
              </a:rPr>
              <a:t>July </a:t>
            </a:r>
            <a:r>
              <a:rPr sz="1800" dirty="0">
                <a:solidFill>
                  <a:srgbClr val="766E53"/>
                </a:solidFill>
                <a:latin typeface="Century Gothic"/>
                <a:cs typeface="Century Gothic"/>
              </a:rPr>
              <a:t>2007, </a:t>
            </a:r>
            <a:r>
              <a:rPr sz="1800" spc="-5" dirty="0">
                <a:solidFill>
                  <a:srgbClr val="766E53"/>
                </a:solidFill>
                <a:latin typeface="Century Gothic"/>
                <a:cs typeface="Century Gothic"/>
              </a:rPr>
              <a:t>the </a:t>
            </a:r>
            <a:r>
              <a:rPr sz="1800" dirty="0">
                <a:solidFill>
                  <a:srgbClr val="766E53"/>
                </a:solidFill>
                <a:latin typeface="Century Gothic"/>
                <a:cs typeface="Century Gothic"/>
              </a:rPr>
              <a:t>first iPhone </a:t>
            </a:r>
            <a:r>
              <a:rPr sz="1800" spc="-15" dirty="0">
                <a:solidFill>
                  <a:srgbClr val="766E53"/>
                </a:solidFill>
                <a:latin typeface="Century Gothic"/>
                <a:cs typeface="Century Gothic"/>
              </a:rPr>
              <a:t>came</a:t>
            </a:r>
            <a:r>
              <a:rPr sz="1800" spc="-110" dirty="0">
                <a:solidFill>
                  <a:srgbClr val="766E53"/>
                </a:solidFill>
                <a:latin typeface="Century Gothic"/>
                <a:cs typeface="Century Gothic"/>
              </a:rPr>
              <a:t> </a:t>
            </a:r>
            <a:r>
              <a:rPr sz="1800" dirty="0">
                <a:solidFill>
                  <a:srgbClr val="766E53"/>
                </a:solidFill>
                <a:latin typeface="Century Gothic"/>
                <a:cs typeface="Century Gothic"/>
              </a:rPr>
              <a:t>out</a:t>
            </a:r>
            <a:endParaRPr sz="1800">
              <a:latin typeface="Century Gothic"/>
              <a:cs typeface="Century Gothic"/>
            </a:endParaRPr>
          </a:p>
        </p:txBody>
      </p:sp>
      <p:sp>
        <p:nvSpPr>
          <p:cNvPr id="8" name="Footer Placeholder 7"/>
          <p:cNvSpPr>
            <a:spLocks noGrp="1"/>
          </p:cNvSpPr>
          <p:nvPr>
            <p:ph type="ftr" sz="quarter" idx="5"/>
          </p:nvPr>
        </p:nvSpPr>
        <p:spPr/>
        <p:txBody>
          <a:bodyPr/>
          <a:lstStyle/>
          <a:p>
            <a:endParaRPr lang="en-AU"/>
          </a:p>
        </p:txBody>
      </p:sp>
      <p:sp>
        <p:nvSpPr>
          <p:cNvPr id="10" name="Slide Number Placeholder 9"/>
          <p:cNvSpPr>
            <a:spLocks noGrp="1"/>
          </p:cNvSpPr>
          <p:nvPr>
            <p:ph type="sldNum" sz="quarter" idx="7"/>
          </p:nvPr>
        </p:nvSpPr>
        <p:spPr/>
        <p:txBody>
          <a:bodyPr/>
          <a:lstStyle/>
          <a:p>
            <a:fld id="{B6F15528-21DE-4FAA-801E-634DDDAF4B2B}" type="slidenum">
              <a:rPr lang="en-AU" smtClean="0"/>
              <a:t>8</a:t>
            </a:fld>
            <a:endParaRPr lang="en-AU"/>
          </a:p>
        </p:txBody>
      </p:sp>
    </p:spTree>
    <p:extLst>
      <p:ext uri="{BB962C8B-B14F-4D97-AF65-F5344CB8AC3E}">
        <p14:creationId xmlns:p14="http://schemas.microsoft.com/office/powerpoint/2010/main" val="473407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672326" y="121918"/>
            <a:ext cx="5519673" cy="6736078"/>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89271" y="72140"/>
            <a:ext cx="7237730" cy="1123315"/>
          </a:xfrm>
          <a:prstGeom prst="rect">
            <a:avLst/>
          </a:prstGeom>
        </p:spPr>
        <p:txBody>
          <a:bodyPr vert="horz" wrap="square" lIns="0" tIns="12700" rIns="0" bIns="0" rtlCol="0">
            <a:spAutoFit/>
          </a:bodyPr>
          <a:lstStyle/>
          <a:p>
            <a:pPr marL="2716530" marR="5080" indent="-2704465">
              <a:lnSpc>
                <a:spcPct val="100000"/>
              </a:lnSpc>
              <a:spcBef>
                <a:spcPts val="100"/>
              </a:spcBef>
            </a:pPr>
            <a:r>
              <a:rPr spc="-30" dirty="0"/>
              <a:t>What was </a:t>
            </a:r>
            <a:r>
              <a:rPr spc="-15" dirty="0"/>
              <a:t>the </a:t>
            </a:r>
            <a:r>
              <a:rPr spc="-10" dirty="0"/>
              <a:t>opportunity </a:t>
            </a:r>
            <a:r>
              <a:rPr spc="0" dirty="0"/>
              <a:t>Apple  </a:t>
            </a:r>
            <a:r>
              <a:rPr spc="-10" dirty="0">
                <a:solidFill>
                  <a:srgbClr val="DE7D17"/>
                </a:solidFill>
              </a:rPr>
              <a:t>sensed</a:t>
            </a:r>
            <a:r>
              <a:rPr spc="-10" dirty="0"/>
              <a:t>?</a:t>
            </a:r>
          </a:p>
        </p:txBody>
      </p:sp>
      <p:sp>
        <p:nvSpPr>
          <p:cNvPr id="4" name="object 4"/>
          <p:cNvSpPr txBox="1"/>
          <p:nvPr/>
        </p:nvSpPr>
        <p:spPr>
          <a:xfrm>
            <a:off x="2310063" y="2862918"/>
            <a:ext cx="3573145" cy="848994"/>
          </a:xfrm>
          <a:prstGeom prst="rect">
            <a:avLst/>
          </a:prstGeom>
        </p:spPr>
        <p:txBody>
          <a:bodyPr vert="horz" wrap="square" lIns="0" tIns="12700" rIns="0" bIns="0" rtlCol="0">
            <a:spAutoFit/>
          </a:bodyPr>
          <a:lstStyle/>
          <a:p>
            <a:pPr marL="12700" marR="5080" indent="548640">
              <a:lnSpc>
                <a:spcPct val="100000"/>
              </a:lnSpc>
              <a:spcBef>
                <a:spcPts val="100"/>
              </a:spcBef>
            </a:pPr>
            <a:r>
              <a:rPr sz="1800" spc="-5" dirty="0">
                <a:latin typeface="Century Gothic"/>
                <a:cs typeface="Century Gothic"/>
              </a:rPr>
              <a:t>Early </a:t>
            </a:r>
            <a:r>
              <a:rPr sz="1800" spc="-10" dirty="0">
                <a:latin typeface="Century Gothic"/>
                <a:cs typeface="Century Gothic"/>
              </a:rPr>
              <a:t>“smart </a:t>
            </a:r>
            <a:r>
              <a:rPr sz="1800" spc="-5" dirty="0">
                <a:latin typeface="Century Gothic"/>
                <a:cs typeface="Century Gothic"/>
              </a:rPr>
              <a:t>phones” were  clunky and </a:t>
            </a:r>
            <a:r>
              <a:rPr sz="1800" spc="-10" dirty="0">
                <a:latin typeface="Century Gothic"/>
                <a:cs typeface="Century Gothic"/>
              </a:rPr>
              <a:t>resembled </a:t>
            </a:r>
            <a:r>
              <a:rPr sz="1800" spc="-5" dirty="0">
                <a:latin typeface="Century Gothic"/>
                <a:cs typeface="Century Gothic"/>
              </a:rPr>
              <a:t>older</a:t>
            </a:r>
            <a:r>
              <a:rPr sz="1800" dirty="0">
                <a:latin typeface="Century Gothic"/>
                <a:cs typeface="Century Gothic"/>
              </a:rPr>
              <a:t> </a:t>
            </a:r>
            <a:r>
              <a:rPr sz="1800" spc="-5" dirty="0">
                <a:latin typeface="Century Gothic"/>
                <a:cs typeface="Century Gothic"/>
              </a:rPr>
              <a:t>cell</a:t>
            </a:r>
            <a:endParaRPr sz="1800" dirty="0">
              <a:latin typeface="Century Gothic"/>
              <a:cs typeface="Century Gothic"/>
            </a:endParaRPr>
          </a:p>
          <a:p>
            <a:pPr marL="635" algn="ctr">
              <a:lnSpc>
                <a:spcPct val="100000"/>
              </a:lnSpc>
            </a:pPr>
            <a:r>
              <a:rPr sz="1800" spc="-5" dirty="0">
                <a:latin typeface="Century Gothic"/>
                <a:cs typeface="Century Gothic"/>
              </a:rPr>
              <a:t>phones</a:t>
            </a:r>
            <a:endParaRPr sz="1800" dirty="0">
              <a:latin typeface="Century Gothic"/>
              <a:cs typeface="Century Gothic"/>
            </a:endParaRPr>
          </a:p>
        </p:txBody>
      </p:sp>
      <p:sp>
        <p:nvSpPr>
          <p:cNvPr id="6" name="Footer Placeholder 5"/>
          <p:cNvSpPr>
            <a:spLocks noGrp="1"/>
          </p:cNvSpPr>
          <p:nvPr>
            <p:ph type="ftr" sz="quarter" idx="5"/>
          </p:nvPr>
        </p:nvSpPr>
        <p:spPr/>
        <p:txBody>
          <a:bodyPr/>
          <a:lstStyle/>
          <a:p>
            <a:endParaRPr lang="en-AU"/>
          </a:p>
        </p:txBody>
      </p:sp>
      <p:sp>
        <p:nvSpPr>
          <p:cNvPr id="7" name="Slide Number Placeholder 6"/>
          <p:cNvSpPr>
            <a:spLocks noGrp="1"/>
          </p:cNvSpPr>
          <p:nvPr>
            <p:ph type="sldNum" sz="quarter" idx="7"/>
          </p:nvPr>
        </p:nvSpPr>
        <p:spPr/>
        <p:txBody>
          <a:bodyPr/>
          <a:lstStyle/>
          <a:p>
            <a:fld id="{B6F15528-21DE-4FAA-801E-634DDDAF4B2B}" type="slidenum">
              <a:rPr lang="en-AU" smtClean="0"/>
              <a:t>9</a:t>
            </a:fld>
            <a:endParaRPr lang="en-AU"/>
          </a:p>
        </p:txBody>
      </p:sp>
    </p:spTree>
    <p:extLst>
      <p:ext uri="{BB962C8B-B14F-4D97-AF65-F5344CB8AC3E}">
        <p14:creationId xmlns:p14="http://schemas.microsoft.com/office/powerpoint/2010/main" val="1255283876"/>
      </p:ext>
    </p:extLst>
  </p:cSld>
  <p:clrMapOvr>
    <a:masterClrMapping/>
  </p:clrMapOvr>
</p:sld>
</file>

<file path=ppt/theme/theme1.xml><?xml version="1.0" encoding="utf-8"?>
<a:theme xmlns:a="http://schemas.openxmlformats.org/drawingml/2006/main" name="Deakin Theme">
  <a:themeElements>
    <a:clrScheme name="DEAKIN TEAL">
      <a:dk1>
        <a:srgbClr val="373636"/>
      </a:dk1>
      <a:lt1>
        <a:sysClr val="window" lastClr="FFFFFF"/>
      </a:lt1>
      <a:dk2>
        <a:srgbClr val="007D9B"/>
      </a:dk2>
      <a:lt2>
        <a:srgbClr val="FFFFFF"/>
      </a:lt2>
      <a:accent1>
        <a:srgbClr val="007D9B"/>
      </a:accent1>
      <a:accent2>
        <a:srgbClr val="FFD923"/>
      </a:accent2>
      <a:accent3>
        <a:srgbClr val="F76919"/>
      </a:accent3>
      <a:accent4>
        <a:srgbClr val="10A991"/>
      </a:accent4>
      <a:accent5>
        <a:srgbClr val="C74298"/>
      </a:accent5>
      <a:accent6>
        <a:srgbClr val="E1E1E1"/>
      </a:accent6>
      <a:hlink>
        <a:srgbClr val="000000"/>
      </a:hlink>
      <a:folHlink>
        <a:srgbClr val="00000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akin-PowerPoint-template-16x9 - TEAL" id="{2803509A-1F4F-4770-A261-DF8DA71172D2}" vid="{24FBD767-290B-4BD0-9CCF-F547312D8F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2753</TotalTime>
  <Words>1503</Words>
  <Application>Microsoft Office PowerPoint</Application>
  <PresentationFormat>Widescreen</PresentationFormat>
  <Paragraphs>182</Paragraphs>
  <Slides>23</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Calibri Light</vt:lpstr>
      <vt:lpstr>Century Gothic</vt:lpstr>
      <vt:lpstr>Times New Roman</vt:lpstr>
      <vt:lpstr>Wingdings 3</vt:lpstr>
      <vt:lpstr>Worldly Black</vt:lpstr>
      <vt:lpstr>Deakin Theme</vt:lpstr>
      <vt:lpstr>PowerPoint Presentation</vt:lpstr>
      <vt:lpstr>MIS782: Value of information</vt:lpstr>
      <vt:lpstr>Building Analytical Capability</vt:lpstr>
      <vt:lpstr>The ‘O’ in VRIO: Dynamic Capabilities</vt:lpstr>
      <vt:lpstr>Dynamic Capabilities and Competitive Advantage</vt:lpstr>
      <vt:lpstr>Dynamic Capabilities and Business Opportunities: 3 Steps</vt:lpstr>
      <vt:lpstr>Sensing opportunities</vt:lpstr>
      <vt:lpstr>The 3 Steps Applied: Apple’s iPhone</vt:lpstr>
      <vt:lpstr>What was the opportunity Apple  sensed?</vt:lpstr>
      <vt:lpstr>What capabilities did Apple have for sensing opportunity?</vt:lpstr>
      <vt:lpstr>Social Media Monitoring</vt:lpstr>
      <vt:lpstr>Seizing opportunities</vt:lpstr>
      <vt:lpstr>How did Apple seize the opportunity?</vt:lpstr>
      <vt:lpstr>Transforming to Create Value from the Opportunity</vt:lpstr>
      <vt:lpstr>How did Apple transform to capture this value?</vt:lpstr>
      <vt:lpstr>Result: Sustained Competitive  Advantage</vt:lpstr>
      <vt:lpstr>Dynamic capabilities in an uncertain world</vt:lpstr>
      <vt:lpstr>PowerPoint Presentation</vt:lpstr>
      <vt:lpstr>What DEFINES THE SEVERITY OF CORE RIGIDITIES?  </vt:lpstr>
      <vt:lpstr>PowerPoint Presentation</vt:lpstr>
      <vt:lpstr>APPLICATION  </vt:lpstr>
      <vt:lpstr>PowerPoint Presentation</vt:lpstr>
      <vt:lpstr>Application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name or heading here</dc:title>
  <dc:creator>barbara.serra@deakin.edu.au</dc:creator>
  <cp:lastModifiedBy>Lubna Alam</cp:lastModifiedBy>
  <cp:revision>82</cp:revision>
  <dcterms:created xsi:type="dcterms:W3CDTF">2017-09-20T01:08:24Z</dcterms:created>
  <dcterms:modified xsi:type="dcterms:W3CDTF">2024-05-07T00:47:07Z</dcterms:modified>
</cp:coreProperties>
</file>

<file path=docProps/thumbnail.jpeg>
</file>